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7.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0.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1.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2.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3.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25.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6.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2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28.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29.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3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3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3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3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3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3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3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3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4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4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256" r:id="rId2"/>
    <p:sldId id="257" r:id="rId3"/>
    <p:sldId id="258" r:id="rId4"/>
    <p:sldId id="262" r:id="rId5"/>
    <p:sldId id="276" r:id="rId6"/>
    <p:sldId id="277" r:id="rId7"/>
    <p:sldId id="278" r:id="rId8"/>
    <p:sldId id="318" r:id="rId9"/>
    <p:sldId id="279" r:id="rId10"/>
    <p:sldId id="280" r:id="rId11"/>
    <p:sldId id="281" r:id="rId12"/>
    <p:sldId id="283" r:id="rId13"/>
    <p:sldId id="284" r:id="rId14"/>
    <p:sldId id="285" r:id="rId15"/>
    <p:sldId id="286" r:id="rId16"/>
    <p:sldId id="287" r:id="rId17"/>
    <p:sldId id="288" r:id="rId18"/>
    <p:sldId id="308" r:id="rId19"/>
    <p:sldId id="266" r:id="rId20"/>
    <p:sldId id="289" r:id="rId21"/>
    <p:sldId id="290" r:id="rId22"/>
    <p:sldId id="291" r:id="rId23"/>
    <p:sldId id="292" r:id="rId24"/>
    <p:sldId id="293" r:id="rId25"/>
    <p:sldId id="295" r:id="rId26"/>
    <p:sldId id="296" r:id="rId27"/>
    <p:sldId id="297" r:id="rId28"/>
    <p:sldId id="300" r:id="rId29"/>
    <p:sldId id="301" r:id="rId30"/>
    <p:sldId id="302" r:id="rId31"/>
    <p:sldId id="303" r:id="rId32"/>
    <p:sldId id="305" r:id="rId33"/>
    <p:sldId id="306" r:id="rId34"/>
    <p:sldId id="307" r:id="rId35"/>
    <p:sldId id="313" r:id="rId36"/>
    <p:sldId id="314" r:id="rId37"/>
    <p:sldId id="321" r:id="rId38"/>
    <p:sldId id="309" r:id="rId39"/>
    <p:sldId id="310" r:id="rId40"/>
    <p:sldId id="311" r:id="rId41"/>
    <p:sldId id="274" r:id="rId42"/>
    <p:sldId id="312" r:id="rId43"/>
    <p:sldId id="319" r:id="rId44"/>
    <p:sldId id="320" r:id="rId45"/>
    <p:sldId id="315" r:id="rId46"/>
    <p:sldId id="31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174" autoAdjust="0"/>
  </p:normalViewPr>
  <p:slideViewPr>
    <p:cSldViewPr snapToGrid="0">
      <p:cViewPr>
        <p:scale>
          <a:sx n="100" d="100"/>
          <a:sy n="100" d="100"/>
        </p:scale>
        <p:origin x="3492" y="-4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bg1"/>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2"/>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2"/>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bg1"/>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2"/>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2"/>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2"/>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2"/>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75675C9D-2319-4EEC-BA00-D5A573C2D3A7}">
      <dgm:prSet phldrT="[Texte]"/>
      <dgm:spPr/>
      <dgm:t>
        <a:bodyPr/>
        <a:lstStyle/>
        <a:p>
          <a:r>
            <a:rPr lang="fr-FR" dirty="0"/>
            <a:t>Sécurité</a:t>
          </a:r>
        </a:p>
      </dgm:t>
    </dgm:pt>
    <dgm:pt modelId="{63BE647B-46E4-4495-82A3-70B62DB0D298}" type="parTrans" cxnId="{6C76B685-8442-4AB1-8857-078E975A8352}">
      <dgm:prSet/>
      <dgm:spPr/>
      <dgm:t>
        <a:bodyPr/>
        <a:lstStyle/>
        <a:p>
          <a:endParaRPr lang="fr-FR"/>
        </a:p>
      </dgm:t>
    </dgm:pt>
    <dgm:pt modelId="{07F93A13-C38D-4D85-862B-3C10F6D6D470}" type="sibTrans" cxnId="{6C76B685-8442-4AB1-8857-078E975A8352}">
      <dgm:prSet/>
      <dgm:spPr/>
      <dgm:t>
        <a:bodyPr/>
        <a:lstStyle/>
        <a:p>
          <a:endParaRPr lang="fr-FR"/>
        </a:p>
      </dgm:t>
    </dgm:pt>
    <dgm:pt modelId="{A22707FE-8A77-4566-960C-6ACD5E0B2AFB}">
      <dgm:prSet phldrT="[Texte]"/>
      <dgm:spPr/>
      <dgm:t>
        <a:bodyPr/>
        <a:lstStyle/>
        <a:p>
          <a:r>
            <a:rPr lang="fr-FR" dirty="0"/>
            <a:t>RGPD</a:t>
          </a:r>
        </a:p>
      </dgm:t>
    </dgm:pt>
    <dgm:pt modelId="{76102059-6148-4991-A735-72114D8BBF17}" type="parTrans" cxnId="{86A826CA-9B48-4211-BA37-1132890240D1}">
      <dgm:prSet/>
      <dgm:spPr/>
      <dgm:t>
        <a:bodyPr/>
        <a:lstStyle/>
        <a:p>
          <a:endParaRPr lang="fr-FR"/>
        </a:p>
      </dgm:t>
    </dgm:pt>
    <dgm:pt modelId="{DDC33CAF-E4E9-4C06-B62B-8C0866BC2CE9}" type="sibTrans" cxnId="{86A826CA-9B48-4211-BA37-1132890240D1}">
      <dgm:prSet/>
      <dgm:spPr/>
      <dgm:t>
        <a:bodyPr/>
        <a:lstStyle/>
        <a:p>
          <a:endParaRPr lang="fr-FR"/>
        </a:p>
      </dgm:t>
    </dgm:pt>
    <dgm:pt modelId="{CDC050CD-D225-41AF-ACCA-DBB61D0D8063}">
      <dgm:prSet phldrT="[Texte]"/>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7">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7">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7">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7"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5D015431-0355-4484-9D87-032D02FE49E9}" type="pres">
      <dgm:prSet presAssocID="{75675C9D-2319-4EEC-BA00-D5A573C2D3A7}" presName="parTxOnly" presStyleLbl="node1" presStyleIdx="4" presStyleCnt="7">
        <dgm:presLayoutVars>
          <dgm:bulletEnabled val="1"/>
        </dgm:presLayoutVars>
      </dgm:prSet>
      <dgm:spPr/>
    </dgm:pt>
    <dgm:pt modelId="{8F0F7507-4B71-408F-BF9B-D3C299668463}" type="pres">
      <dgm:prSet presAssocID="{07F93A13-C38D-4D85-862B-3C10F6D6D470}" presName="parSpace" presStyleCnt="0"/>
      <dgm:spPr/>
    </dgm:pt>
    <dgm:pt modelId="{226F873A-5A90-478C-AEB3-3B3BD6199DE0}" type="pres">
      <dgm:prSet presAssocID="{A22707FE-8A77-4566-960C-6ACD5E0B2AFB}" presName="parTxOnly" presStyleLbl="node1" presStyleIdx="5" presStyleCnt="7">
        <dgm:presLayoutVars>
          <dgm:bulletEnabled val="1"/>
        </dgm:presLayoutVars>
      </dgm:prSet>
      <dgm:spPr/>
    </dgm:pt>
    <dgm:pt modelId="{85DA4502-A701-477C-9F39-B6249C8B73AE}" type="pres">
      <dgm:prSet presAssocID="{DDC33CAF-E4E9-4C06-B62B-8C0866BC2CE9}" presName="parSpace" presStyleCnt="0"/>
      <dgm:spPr/>
    </dgm:pt>
    <dgm:pt modelId="{B1A3ECE6-0D01-4CFA-BDB0-B9C339FC1223}" type="pres">
      <dgm:prSet presAssocID="{CDC050CD-D225-41AF-ACCA-DBB61D0D8063}" presName="parTxOnly" presStyleLbl="node1" presStyleIdx="6" presStyleCnt="7">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3ED43B7F-BA90-41F9-81CE-C505C5F12735}" srcId="{4F15BE75-AC9C-477B-A680-905852F4279B}" destId="{A78831BD-AFB2-4CB6-A713-24094C3DFAB8}" srcOrd="3" destOrd="0" parTransId="{69E00D65-9B37-4111-8286-72A09AAFECE9}" sibTransId="{BAE7AE99-67B5-4636-9BB8-3310C1F6AE30}"/>
    <dgm:cxn modelId="{6C76B685-8442-4AB1-8857-078E975A8352}" srcId="{4F15BE75-AC9C-477B-A680-905852F4279B}" destId="{75675C9D-2319-4EEC-BA00-D5A573C2D3A7}" srcOrd="4" destOrd="0" parTransId="{63BE647B-46E4-4495-82A3-70B62DB0D298}" sibTransId="{07F93A13-C38D-4D85-862B-3C10F6D6D470}"/>
    <dgm:cxn modelId="{0D158A8B-5971-4334-BE8A-9037D7AF4EB8}" srcId="{4F15BE75-AC9C-477B-A680-905852F4279B}" destId="{CDC050CD-D225-41AF-ACCA-DBB61D0D8063}" srcOrd="6"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8E5861C6-A47D-4B58-8545-F67E3DBB764F}" type="presOf" srcId="{75675C9D-2319-4EEC-BA00-D5A573C2D3A7}" destId="{5D015431-0355-4484-9D87-032D02FE49E9}" srcOrd="0" destOrd="0" presId="urn:microsoft.com/office/officeart/2005/8/layout/hChevron3"/>
    <dgm:cxn modelId="{86A826CA-9B48-4211-BA37-1132890240D1}" srcId="{4F15BE75-AC9C-477B-A680-905852F4279B}" destId="{A22707FE-8A77-4566-960C-6ACD5E0B2AFB}" srcOrd="5" destOrd="0" parTransId="{76102059-6148-4991-A735-72114D8BBF17}" sibTransId="{DDC33CAF-E4E9-4C06-B62B-8C0866BC2CE9}"/>
    <dgm:cxn modelId="{321584CD-942C-4FC3-AC99-50298F8CB583}" type="presOf" srcId="{4F15BE75-AC9C-477B-A680-905852F4279B}" destId="{A1B9D906-79D5-40F4-9262-9D16917F7C9F}" srcOrd="0" destOrd="0" presId="urn:microsoft.com/office/officeart/2005/8/layout/hChevron3"/>
    <dgm:cxn modelId="{A9CF67D0-D275-4752-B5C1-3715971A79D9}" type="presOf" srcId="{A22707FE-8A77-4566-960C-6ACD5E0B2AFB}" destId="{226F873A-5A90-478C-AEB3-3B3BD6199DE0}"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A59D473-800A-4D9D-8845-E23177CE6983}" type="presParOf" srcId="{A1B9D906-79D5-40F4-9262-9D16917F7C9F}" destId="{5D015431-0355-4484-9D87-032D02FE49E9}" srcOrd="8" destOrd="0" presId="urn:microsoft.com/office/officeart/2005/8/layout/hChevron3"/>
    <dgm:cxn modelId="{F03C92ED-AA2B-4147-A2D7-AB700205D5FC}" type="presParOf" srcId="{A1B9D906-79D5-40F4-9262-9D16917F7C9F}" destId="{8F0F7507-4B71-408F-BF9B-D3C299668463}" srcOrd="9" destOrd="0" presId="urn:microsoft.com/office/officeart/2005/8/layout/hChevron3"/>
    <dgm:cxn modelId="{6B5526F0-9898-4B3A-8844-18D70337A05E}" type="presParOf" srcId="{A1B9D906-79D5-40F4-9262-9D16917F7C9F}" destId="{226F873A-5A90-478C-AEB3-3B3BD6199DE0}" srcOrd="10" destOrd="0" presId="urn:microsoft.com/office/officeart/2005/8/layout/hChevron3"/>
    <dgm:cxn modelId="{1E46B963-178A-4243-94FD-E992B900CE7D}" type="presParOf" srcId="{A1B9D906-79D5-40F4-9262-9D16917F7C9F}" destId="{85DA4502-A701-477C-9F39-B6249C8B73AE}" srcOrd="11" destOrd="0" presId="urn:microsoft.com/office/officeart/2005/8/layout/hChevron3"/>
    <dgm:cxn modelId="{8599E4A6-9AF8-44F7-9A37-7A72A7CF7CE1}" type="presParOf" srcId="{A1B9D906-79D5-40F4-9262-9D16917F7C9F}" destId="{B1A3ECE6-0D01-4CFA-BDB0-B9C339FC1223}" srcOrd="12"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2"/>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4">
            <a:lumMod val="20000"/>
            <a:lumOff val="80000"/>
          </a:schemeClr>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accent2"/>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4">
            <a:lumMod val="20000"/>
            <a:lumOff val="80000"/>
          </a:schemeClr>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accent4">
            <a:lumMod val="20000"/>
            <a:lumOff val="80000"/>
          </a:schemeClr>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accent2"/>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accent4">
            <a:lumMod val="20000"/>
            <a:lumOff val="80000"/>
          </a:schemeClr>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accent4">
            <a:lumMod val="20000"/>
            <a:lumOff val="80000"/>
          </a:schemeClr>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562D47D9-30B8-4CCA-8B66-6F75F331613B}">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314CC587-BB19-4800-A675-DB40A8B9241D}" type="parTrans" cxnId="{D2D822A9-BD6A-4233-9107-F4FA5FA10198}">
      <dgm:prSet/>
      <dgm:spPr/>
      <dgm:t>
        <a:bodyPr/>
        <a:lstStyle/>
        <a:p>
          <a:endParaRPr lang="fr-FR"/>
        </a:p>
      </dgm:t>
    </dgm:pt>
    <dgm:pt modelId="{4D935E86-D0E9-4B3A-9A54-B23D087DABAB}" type="sibTrans" cxnId="{D2D822A9-BD6A-4233-9107-F4FA5FA10198}">
      <dgm:prSet/>
      <dgm:spPr/>
      <dgm:t>
        <a:bodyPr/>
        <a:lstStyle/>
        <a:p>
          <a:endParaRPr lang="fr-FR"/>
        </a:p>
      </dgm:t>
    </dgm:pt>
    <dgm:pt modelId="{CF663F90-34EF-45E7-AE8A-C7860338C379}">
      <dgm:prSet phldrT="[Texte]"/>
      <dgm:spPr>
        <a:solidFill>
          <a:schemeClr val="accent4">
            <a:lumMod val="20000"/>
            <a:lumOff val="80000"/>
          </a:schemeClr>
        </a:solidFill>
      </dgm:spPr>
      <dgm:t>
        <a:bodyPr/>
        <a:lstStyle/>
        <a:p>
          <a:r>
            <a:rPr lang="fr-FR" dirty="0"/>
            <a:t>Conception</a:t>
          </a:r>
        </a:p>
      </dgm:t>
    </dgm:pt>
    <dgm:pt modelId="{127319BC-9954-40EE-8702-890FA336787C}" type="parTrans" cxnId="{1AFBE62E-1589-4333-A5E3-CC618ADB8A77}">
      <dgm:prSet/>
      <dgm:spPr/>
      <dgm:t>
        <a:bodyPr/>
        <a:lstStyle/>
        <a:p>
          <a:endParaRPr lang="fr-FR"/>
        </a:p>
      </dgm:t>
    </dgm:pt>
    <dgm:pt modelId="{BA346F84-BDF7-49CE-A996-6575A038846D}" type="sibTrans" cxnId="{1AFBE62E-1589-4333-A5E3-CC618ADB8A77}">
      <dgm:prSet/>
      <dgm:spPr/>
      <dgm:t>
        <a:bodyPr/>
        <a:lstStyle/>
        <a:p>
          <a:endParaRPr lang="fr-FR"/>
        </a:p>
      </dgm:t>
    </dgm:pt>
    <dgm:pt modelId="{3C7149F4-05A4-4727-9DD9-1A7E7E3E8123}">
      <dgm:prSet phldrT="[Texte]"/>
      <dgm:spPr>
        <a:solidFill>
          <a:schemeClr val="accent4">
            <a:lumMod val="20000"/>
            <a:lumOff val="80000"/>
          </a:schemeClr>
        </a:solidFill>
      </dgm:spPr>
      <dgm:t>
        <a:bodyPr/>
        <a:lstStyle/>
        <a:p>
          <a:r>
            <a:rPr lang="fr-FR" dirty="0"/>
            <a:t>Fonctionnalités</a:t>
          </a:r>
        </a:p>
      </dgm:t>
    </dgm:pt>
    <dgm:pt modelId="{6D6675D0-AA0B-4E32-B1C0-AF8D6607144C}" type="parTrans" cxnId="{5BA06C34-F915-4F14-A94F-D8E4D1CA38B5}">
      <dgm:prSet/>
      <dgm:spPr/>
      <dgm:t>
        <a:bodyPr/>
        <a:lstStyle/>
        <a:p>
          <a:endParaRPr lang="fr-FR"/>
        </a:p>
      </dgm:t>
    </dgm:pt>
    <dgm:pt modelId="{E5AB8A6A-B4C4-4635-86FE-5B53B67540B7}" type="sibTrans" cxnId="{5BA06C34-F915-4F14-A94F-D8E4D1CA38B5}">
      <dgm:prSet/>
      <dgm:spPr/>
      <dgm:t>
        <a:bodyPr/>
        <a:lstStyle/>
        <a:p>
          <a:endParaRPr lang="fr-FR"/>
        </a:p>
      </dgm:t>
    </dgm:pt>
    <dgm:pt modelId="{CC075F1C-FB61-467A-BA98-3E1F6691C8CF}">
      <dgm:prSet phldrT="[Texte]"/>
      <dgm:spPr>
        <a:solidFill>
          <a:schemeClr val="accent4">
            <a:lumMod val="20000"/>
            <a:lumOff val="80000"/>
          </a:schemeClr>
        </a:solidFill>
      </dgm:spPr>
      <dgm:t>
        <a:bodyPr/>
        <a:lstStyle/>
        <a:p>
          <a:r>
            <a:rPr lang="fr-FR" dirty="0"/>
            <a:t>Sécurité</a:t>
          </a:r>
        </a:p>
      </dgm:t>
    </dgm:pt>
    <dgm:pt modelId="{843C7C98-E059-431F-9D8F-3CED0BB223C4}" type="parTrans" cxnId="{5097AB5B-5DD1-4558-8E3B-DBC2AF3F5BA4}">
      <dgm:prSet/>
      <dgm:spPr/>
      <dgm:t>
        <a:bodyPr/>
        <a:lstStyle/>
        <a:p>
          <a:endParaRPr lang="fr-FR"/>
        </a:p>
      </dgm:t>
    </dgm:pt>
    <dgm:pt modelId="{48AC923A-EC37-4D83-8EC6-3C25DD6C9C50}" type="sibTrans" cxnId="{5097AB5B-5DD1-4558-8E3B-DBC2AF3F5BA4}">
      <dgm:prSet/>
      <dgm:spPr/>
      <dgm:t>
        <a:bodyPr/>
        <a:lstStyle/>
        <a:p>
          <a:endParaRPr lang="fr-FR"/>
        </a:p>
      </dgm:t>
    </dgm:pt>
    <dgm:pt modelId="{D0805E78-6535-45CE-8896-8A7A5D31ED32}">
      <dgm:prSet phldrT="[Texte]"/>
      <dgm:spPr>
        <a:solidFill>
          <a:schemeClr val="accent4">
            <a:lumMod val="20000"/>
            <a:lumOff val="80000"/>
          </a:schemeClr>
        </a:solidFill>
      </dgm:spPr>
      <dgm:t>
        <a:bodyPr/>
        <a:lstStyle/>
        <a:p>
          <a:r>
            <a:rPr lang="fr-FR" dirty="0"/>
            <a:t>RGPD</a:t>
          </a:r>
        </a:p>
      </dgm:t>
    </dgm:pt>
    <dgm:pt modelId="{EA311245-3066-4EE3-83DC-2041252830C0}" type="parTrans" cxnId="{BF459304-A920-405D-A4D3-976B7CD298A3}">
      <dgm:prSet/>
      <dgm:spPr/>
      <dgm:t>
        <a:bodyPr/>
        <a:lstStyle/>
        <a:p>
          <a:endParaRPr lang="fr-FR"/>
        </a:p>
      </dgm:t>
    </dgm:pt>
    <dgm:pt modelId="{77512E5E-F273-459B-A8C3-D9AB02CDE026}" type="sibTrans" cxnId="{BF459304-A920-405D-A4D3-976B7CD298A3}">
      <dgm:prSet/>
      <dgm:spPr/>
      <dgm:t>
        <a:bodyPr/>
        <a:lstStyle/>
        <a:p>
          <a:endParaRPr lang="fr-FR"/>
        </a:p>
      </dgm:t>
    </dgm:pt>
    <dgm:pt modelId="{36B076A4-C1EC-4EA8-B34E-E2E413B4DF2B}">
      <dgm:prSet phldrT="[Texte]"/>
      <dgm:spPr>
        <a:solidFill>
          <a:schemeClr val="accent4">
            <a:lumMod val="20000"/>
            <a:lumOff val="80000"/>
          </a:schemeClr>
        </a:solidFill>
      </dgm:spPr>
      <dgm:t>
        <a:bodyPr/>
        <a:lstStyle/>
        <a:p>
          <a:r>
            <a:rPr lang="fr-FR" dirty="0"/>
            <a:t>Tests</a:t>
          </a:r>
        </a:p>
      </dgm:t>
    </dgm:pt>
    <dgm:pt modelId="{4FCA2A4A-CA5C-4A59-9BBF-49E98E4631A5}" type="parTrans" cxnId="{D5AFFAE8-465B-42FC-A36E-1D340E69FF6D}">
      <dgm:prSet/>
      <dgm:spPr/>
      <dgm:t>
        <a:bodyPr/>
        <a:lstStyle/>
        <a:p>
          <a:endParaRPr lang="fr-FR"/>
        </a:p>
      </dgm:t>
    </dgm:pt>
    <dgm:pt modelId="{CC69BA98-01DC-4F4A-8748-BCDAD2235B36}" type="sibTrans" cxnId="{D5AFFAE8-465B-42FC-A36E-1D340E69FF6D}">
      <dgm:prSet/>
      <dgm:spPr/>
      <dgm:t>
        <a:bodyPr/>
        <a:lstStyle/>
        <a:p>
          <a:endParaRPr lang="fr-FR"/>
        </a:p>
      </dgm:t>
    </dgm:pt>
    <dgm:pt modelId="{CBC313BD-FCE9-4711-BFE2-5098161766A3}">
      <dgm:prSet phldrT="[Texte]"/>
      <dgm:spPr>
        <a:solidFill>
          <a:schemeClr val="accent4">
            <a:lumMod val="20000"/>
            <a:lumOff val="80000"/>
          </a:schemeClr>
        </a:solidFill>
      </dgm:spPr>
      <dgm:t>
        <a:bodyPr/>
        <a:lstStyle/>
        <a:p>
          <a:r>
            <a:rPr lang="fr-FR" dirty="0"/>
            <a:t>Déploiement</a:t>
          </a:r>
        </a:p>
      </dgm:t>
    </dgm:pt>
    <dgm:pt modelId="{FE174881-6B38-4A23-8EEC-DBE45327225E}" type="parTrans" cxnId="{B381594E-5891-460A-96B1-A60DD9D3C75A}">
      <dgm:prSet/>
      <dgm:spPr/>
      <dgm:t>
        <a:bodyPr/>
        <a:lstStyle/>
        <a:p>
          <a:endParaRPr lang="fr-FR"/>
        </a:p>
      </dgm:t>
    </dgm:pt>
    <dgm:pt modelId="{CD0A5948-681E-4D3F-B677-9425783EADAD}" type="sibTrans" cxnId="{B381594E-5891-460A-96B1-A60DD9D3C75A}">
      <dgm:prSet/>
      <dgm:spPr/>
      <dgm:t>
        <a:bodyPr/>
        <a:lstStyle/>
        <a:p>
          <a:endParaRPr lang="fr-FR"/>
        </a:p>
      </dgm:t>
    </dgm:pt>
    <dgm:pt modelId="{C6525418-B9E4-45C9-B321-1E63DA318D17}">
      <dgm:prSet phldrT="[Texte]"/>
      <dgm:spPr>
        <a:solidFill>
          <a:schemeClr val="accent2"/>
        </a:solidFill>
      </dgm:spPr>
      <dgm:t>
        <a:bodyPr/>
        <a:lstStyle/>
        <a:p>
          <a:r>
            <a:rPr lang="fr-FR" dirty="0"/>
            <a:t>Documentation</a:t>
          </a:r>
        </a:p>
      </dgm:t>
    </dgm:pt>
    <dgm:pt modelId="{ACFD1539-CF4C-43A1-8B6A-3170992155F3}" type="parTrans" cxnId="{D847A58F-5B0A-4DC3-85BF-0B6E0021F079}">
      <dgm:prSet/>
      <dgm:spPr/>
      <dgm:t>
        <a:bodyPr/>
        <a:lstStyle/>
        <a:p>
          <a:endParaRPr lang="fr-FR"/>
        </a:p>
      </dgm:t>
    </dgm:pt>
    <dgm:pt modelId="{AE5B3591-4336-4524-9A8C-690D3EFF06CF}" type="sibTrans" cxnId="{D847A58F-5B0A-4DC3-85BF-0B6E0021F079}">
      <dgm:prSet/>
      <dgm:spPr/>
      <dgm:t>
        <a:bodyPr/>
        <a:lstStyle/>
        <a:p>
          <a:endParaRPr lang="fr-FR"/>
        </a:p>
      </dgm:t>
    </dgm:pt>
    <dgm:pt modelId="{5667B1AA-A66E-4C5E-A86A-0B054A46A34F}">
      <dgm:prSet phldrT="[Texte]"/>
      <dgm:spPr>
        <a:solidFill>
          <a:schemeClr val="bg1"/>
        </a:solidFill>
      </dgm:spPr>
      <dgm:t>
        <a:bodyPr/>
        <a:lstStyle/>
        <a:p>
          <a:r>
            <a:rPr lang="fr-FR" dirty="0"/>
            <a:t>Axes d’amélioration</a:t>
          </a:r>
        </a:p>
      </dgm:t>
    </dgm:pt>
    <dgm:pt modelId="{B9D084A1-C33B-403A-8ACA-291F297E23AB}" type="parTrans" cxnId="{9137CB97-54D4-46E3-90EC-9594C11D1B3E}">
      <dgm:prSet/>
      <dgm:spPr/>
      <dgm:t>
        <a:bodyPr/>
        <a:lstStyle/>
        <a:p>
          <a:endParaRPr lang="fr-FR"/>
        </a:p>
      </dgm:t>
    </dgm:pt>
    <dgm:pt modelId="{3201C491-6575-4C5D-8961-A25AC81EEE82}" type="sibTrans" cxnId="{9137CB97-54D4-46E3-90EC-9594C11D1B3E}">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40AAA5C6-D4A5-4FE1-8AE9-7A299E35E61D}" type="pres">
      <dgm:prSet presAssocID="{562D47D9-30B8-4CCA-8B66-6F75F331613B}" presName="parTxOnly" presStyleLbl="node1" presStyleIdx="1" presStyleCnt="10">
        <dgm:presLayoutVars>
          <dgm:bulletEnabled val="1"/>
        </dgm:presLayoutVars>
      </dgm:prSet>
      <dgm:spPr/>
    </dgm:pt>
    <dgm:pt modelId="{2CEDAB0A-0E2E-4097-9CA3-A8EDD7E9B4AE}" type="pres">
      <dgm:prSet presAssocID="{4D935E86-D0E9-4B3A-9A54-B23D087DABAB}" presName="parSpace" presStyleCnt="0"/>
      <dgm:spPr/>
    </dgm:pt>
    <dgm:pt modelId="{C4F9DAAA-2E22-4BC6-B4C6-46097A3EDC2E}" type="pres">
      <dgm:prSet presAssocID="{CF663F90-34EF-45E7-AE8A-C7860338C379}" presName="parTxOnly" presStyleLbl="node1" presStyleIdx="2" presStyleCnt="10" custLinFactNeighborY="-560">
        <dgm:presLayoutVars>
          <dgm:bulletEnabled val="1"/>
        </dgm:presLayoutVars>
      </dgm:prSet>
      <dgm:spPr/>
    </dgm:pt>
    <dgm:pt modelId="{FEB7F644-66AE-4CAE-90B3-DC30AB605D14}" type="pres">
      <dgm:prSet presAssocID="{BA346F84-BDF7-49CE-A996-6575A038846D}" presName="parSpace" presStyleCnt="0"/>
      <dgm:spPr/>
    </dgm:pt>
    <dgm:pt modelId="{22753293-4CDA-4200-8CE3-354E2017CD1A}" type="pres">
      <dgm:prSet presAssocID="{3C7149F4-05A4-4727-9DD9-1A7E7E3E8123}" presName="parTxOnly" presStyleLbl="node1" presStyleIdx="3" presStyleCnt="10" custLinFactNeighborX="0" custLinFactNeighborY="-2">
        <dgm:presLayoutVars>
          <dgm:bulletEnabled val="1"/>
        </dgm:presLayoutVars>
      </dgm:prSet>
      <dgm:spPr/>
    </dgm:pt>
    <dgm:pt modelId="{A28896A6-FDAB-4964-AB60-00C25AB9C659}" type="pres">
      <dgm:prSet presAssocID="{E5AB8A6A-B4C4-4635-86FE-5B53B67540B7}" presName="parSpace" presStyleCnt="0"/>
      <dgm:spPr/>
    </dgm:pt>
    <dgm:pt modelId="{AA444C7E-9759-4F82-ADE5-D38AA78B15CA}" type="pres">
      <dgm:prSet presAssocID="{CC075F1C-FB61-467A-BA98-3E1F6691C8CF}" presName="parTxOnly" presStyleLbl="node1" presStyleIdx="4" presStyleCnt="10">
        <dgm:presLayoutVars>
          <dgm:bulletEnabled val="1"/>
        </dgm:presLayoutVars>
      </dgm:prSet>
      <dgm:spPr/>
    </dgm:pt>
    <dgm:pt modelId="{53A7ABD7-9A1A-4B31-84CC-7583F2932A77}" type="pres">
      <dgm:prSet presAssocID="{48AC923A-EC37-4D83-8EC6-3C25DD6C9C50}" presName="parSpace" presStyleCnt="0"/>
      <dgm:spPr/>
    </dgm:pt>
    <dgm:pt modelId="{30D6B1B3-D6F3-4EAA-9F84-E0ADD5A2C771}" type="pres">
      <dgm:prSet presAssocID="{D0805E78-6535-45CE-8896-8A7A5D31ED32}" presName="parTxOnly" presStyleLbl="node1" presStyleIdx="5" presStyleCnt="10">
        <dgm:presLayoutVars>
          <dgm:bulletEnabled val="1"/>
        </dgm:presLayoutVars>
      </dgm:prSet>
      <dgm:spPr/>
    </dgm:pt>
    <dgm:pt modelId="{3C04A64F-57E7-4566-A340-5BBA0E8934F8}" type="pres">
      <dgm:prSet presAssocID="{77512E5E-F273-459B-A8C3-D9AB02CDE026}" presName="parSpace" presStyleCnt="0"/>
      <dgm:spPr/>
    </dgm:pt>
    <dgm:pt modelId="{69288425-1D49-4939-A445-C49693F288DC}" type="pres">
      <dgm:prSet presAssocID="{36B076A4-C1EC-4EA8-B34E-E2E413B4DF2B}" presName="parTxOnly" presStyleLbl="node1" presStyleIdx="6" presStyleCnt="10" custLinFactNeighborX="561" custLinFactNeighborY="-6954">
        <dgm:presLayoutVars>
          <dgm:bulletEnabled val="1"/>
        </dgm:presLayoutVars>
      </dgm:prSet>
      <dgm:spPr/>
    </dgm:pt>
    <dgm:pt modelId="{C45765E2-1DB2-4352-AFC7-B624F5094FA7}" type="pres">
      <dgm:prSet presAssocID="{CC69BA98-01DC-4F4A-8748-BCDAD2235B36}" presName="parSpace" presStyleCnt="0"/>
      <dgm:spPr/>
    </dgm:pt>
    <dgm:pt modelId="{A725A3ED-C573-4472-A826-197493B8ABA0}" type="pres">
      <dgm:prSet presAssocID="{CBC313BD-FCE9-4711-BFE2-5098161766A3}" presName="parTxOnly" presStyleLbl="node1" presStyleIdx="7" presStyleCnt="10">
        <dgm:presLayoutVars>
          <dgm:bulletEnabled val="1"/>
        </dgm:presLayoutVars>
      </dgm:prSet>
      <dgm:spPr/>
    </dgm:pt>
    <dgm:pt modelId="{62602919-3BB2-4F82-9A80-1A84CEA6FD37}" type="pres">
      <dgm:prSet presAssocID="{CD0A5948-681E-4D3F-B677-9425783EADAD}" presName="parSpace" presStyleCnt="0"/>
      <dgm:spPr/>
    </dgm:pt>
    <dgm:pt modelId="{1EE869E8-491F-42FF-B477-A2C6ACBD090C}" type="pres">
      <dgm:prSet presAssocID="{C6525418-B9E4-45C9-B321-1E63DA318D17}" presName="parTxOnly" presStyleLbl="node1" presStyleIdx="8" presStyleCnt="10">
        <dgm:presLayoutVars>
          <dgm:bulletEnabled val="1"/>
        </dgm:presLayoutVars>
      </dgm:prSet>
      <dgm:spPr/>
    </dgm:pt>
    <dgm:pt modelId="{DDF799A4-433D-4539-BD8E-1FBACE6372B0}" type="pres">
      <dgm:prSet presAssocID="{AE5B3591-4336-4524-9A8C-690D3EFF06CF}" presName="parSpace" presStyleCnt="0"/>
      <dgm:spPr/>
    </dgm:pt>
    <dgm:pt modelId="{E27F89E5-2E78-4AD3-A191-D976A1A637D1}" type="pres">
      <dgm:prSet presAssocID="{5667B1AA-A66E-4C5E-A86A-0B054A46A34F}" presName="parTxOnly" presStyleLbl="node1" presStyleIdx="9" presStyleCnt="10">
        <dgm:presLayoutVars>
          <dgm:bulletEnabled val="1"/>
        </dgm:presLayoutVars>
      </dgm:prSet>
      <dgm:spPr/>
    </dgm:pt>
  </dgm:ptLst>
  <dgm:cxnLst>
    <dgm:cxn modelId="{BF459304-A920-405D-A4D3-976B7CD298A3}" srcId="{4F15BE75-AC9C-477B-A680-905852F4279B}" destId="{D0805E78-6535-45CE-8896-8A7A5D31ED32}" srcOrd="5" destOrd="0" parTransId="{EA311245-3066-4EE3-83DC-2041252830C0}" sibTransId="{77512E5E-F273-459B-A8C3-D9AB02CDE026}"/>
    <dgm:cxn modelId="{14861E0C-B2A3-49A6-81ED-9B893A411E07}" type="presOf" srcId="{FCDB8DAC-25F5-410C-AC6B-16FD87BB6FD7}" destId="{15941C26-8EF1-4D61-BB01-F73E919C8483}" srcOrd="0" destOrd="0" presId="urn:microsoft.com/office/officeart/2005/8/layout/hChevron3"/>
    <dgm:cxn modelId="{95E2A817-2C52-4875-9E15-1D98A8583081}" type="presOf" srcId="{CF663F90-34EF-45E7-AE8A-C7860338C379}" destId="{C4F9DAAA-2E22-4BC6-B4C6-46097A3EDC2E}" srcOrd="0" destOrd="0" presId="urn:microsoft.com/office/officeart/2005/8/layout/hChevron3"/>
    <dgm:cxn modelId="{8249442A-9F53-449B-BE8E-A39217B4BC1D}" type="presOf" srcId="{5667B1AA-A66E-4C5E-A86A-0B054A46A34F}" destId="{E27F89E5-2E78-4AD3-A191-D976A1A637D1}" srcOrd="0" destOrd="0" presId="urn:microsoft.com/office/officeart/2005/8/layout/hChevron3"/>
    <dgm:cxn modelId="{1AFBE62E-1589-4333-A5E3-CC618ADB8A77}" srcId="{4F15BE75-AC9C-477B-A680-905852F4279B}" destId="{CF663F90-34EF-45E7-AE8A-C7860338C379}" srcOrd="2" destOrd="0" parTransId="{127319BC-9954-40EE-8702-890FA336787C}" sibTransId="{BA346F84-BDF7-49CE-A996-6575A038846D}"/>
    <dgm:cxn modelId="{5BA06C34-F915-4F14-A94F-D8E4D1CA38B5}" srcId="{4F15BE75-AC9C-477B-A680-905852F4279B}" destId="{3C7149F4-05A4-4727-9DD9-1A7E7E3E8123}" srcOrd="3" destOrd="0" parTransId="{6D6675D0-AA0B-4E32-B1C0-AF8D6607144C}" sibTransId="{E5AB8A6A-B4C4-4635-86FE-5B53B67540B7}"/>
    <dgm:cxn modelId="{0FD4C534-E0F1-4719-8232-82FBD885E2A4}" type="presOf" srcId="{CBC313BD-FCE9-4711-BFE2-5098161766A3}" destId="{A725A3ED-C573-4472-A826-197493B8ABA0}" srcOrd="0" destOrd="0" presId="urn:microsoft.com/office/officeart/2005/8/layout/hChevron3"/>
    <dgm:cxn modelId="{5097AB5B-5DD1-4558-8E3B-DBC2AF3F5BA4}" srcId="{4F15BE75-AC9C-477B-A680-905852F4279B}" destId="{CC075F1C-FB61-467A-BA98-3E1F6691C8CF}" srcOrd="4" destOrd="0" parTransId="{843C7C98-E059-431F-9D8F-3CED0BB223C4}" sibTransId="{48AC923A-EC37-4D83-8EC6-3C25DD6C9C50}"/>
    <dgm:cxn modelId="{B381594E-5891-460A-96B1-A60DD9D3C75A}" srcId="{4F15BE75-AC9C-477B-A680-905852F4279B}" destId="{CBC313BD-FCE9-4711-BFE2-5098161766A3}" srcOrd="7" destOrd="0" parTransId="{FE174881-6B38-4A23-8EEC-DBE45327225E}" sibTransId="{CD0A5948-681E-4D3F-B677-9425783EADAD}"/>
    <dgm:cxn modelId="{D847A58F-5B0A-4DC3-85BF-0B6E0021F079}" srcId="{4F15BE75-AC9C-477B-A680-905852F4279B}" destId="{C6525418-B9E4-45C9-B321-1E63DA318D17}" srcOrd="8" destOrd="0" parTransId="{ACFD1539-CF4C-43A1-8B6A-3170992155F3}" sibTransId="{AE5B3591-4336-4524-9A8C-690D3EFF06CF}"/>
    <dgm:cxn modelId="{9137CB97-54D4-46E3-90EC-9594C11D1B3E}" srcId="{4F15BE75-AC9C-477B-A680-905852F4279B}" destId="{5667B1AA-A66E-4C5E-A86A-0B054A46A34F}" srcOrd="9" destOrd="0" parTransId="{B9D084A1-C33B-403A-8ACA-291F297E23AB}" sibTransId="{3201C491-6575-4C5D-8961-A25AC81EEE82}"/>
    <dgm:cxn modelId="{20DF3BA2-3E21-4961-B67E-B2489E00D645}" type="presOf" srcId="{562D47D9-30B8-4CCA-8B66-6F75F331613B}" destId="{40AAA5C6-D4A5-4FE1-8AE9-7A299E35E61D}" srcOrd="0" destOrd="0" presId="urn:microsoft.com/office/officeart/2005/8/layout/hChevron3"/>
    <dgm:cxn modelId="{D2D822A9-BD6A-4233-9107-F4FA5FA10198}" srcId="{4F15BE75-AC9C-477B-A680-905852F4279B}" destId="{562D47D9-30B8-4CCA-8B66-6F75F331613B}" srcOrd="1" destOrd="0" parTransId="{314CC587-BB19-4800-A675-DB40A8B9241D}" sibTransId="{4D935E86-D0E9-4B3A-9A54-B23D087DABAB}"/>
    <dgm:cxn modelId="{4C32CBA9-4AA4-45D1-BA6A-4734250AC74F}" type="presOf" srcId="{C6525418-B9E4-45C9-B321-1E63DA318D17}" destId="{1EE869E8-491F-42FF-B477-A2C6ACBD090C}" srcOrd="0" destOrd="0" presId="urn:microsoft.com/office/officeart/2005/8/layout/hChevron3"/>
    <dgm:cxn modelId="{7FDD43AB-9F8D-4777-B6B8-9020DF054CBF}" type="presOf" srcId="{36B076A4-C1EC-4EA8-B34E-E2E413B4DF2B}" destId="{69288425-1D49-4939-A445-C49693F288DC}" srcOrd="0" destOrd="0" presId="urn:microsoft.com/office/officeart/2005/8/layout/hChevron3"/>
    <dgm:cxn modelId="{017540BB-B243-4023-810D-FA038B76C0D5}" type="presOf" srcId="{D0805E78-6535-45CE-8896-8A7A5D31ED32}" destId="{30D6B1B3-D6F3-4EAA-9F84-E0ADD5A2C771}"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120974D8-4EDF-4CC7-86B0-69FBFFEC00FE}" type="presOf" srcId="{3C7149F4-05A4-4727-9DD9-1A7E7E3E8123}" destId="{22753293-4CDA-4200-8CE3-354E2017CD1A}" srcOrd="0" destOrd="0" presId="urn:microsoft.com/office/officeart/2005/8/layout/hChevron3"/>
    <dgm:cxn modelId="{D5AFFAE8-465B-42FC-A36E-1D340E69FF6D}" srcId="{4F15BE75-AC9C-477B-A680-905852F4279B}" destId="{36B076A4-C1EC-4EA8-B34E-E2E413B4DF2B}" srcOrd="6" destOrd="0" parTransId="{4FCA2A4A-CA5C-4A59-9BBF-49E98E4631A5}" sibTransId="{CC69BA98-01DC-4F4A-8748-BCDAD2235B36}"/>
    <dgm:cxn modelId="{335302F4-02A0-4273-91B3-86A94EBC35BD}" type="presOf" srcId="{CC075F1C-FB61-467A-BA98-3E1F6691C8CF}" destId="{AA444C7E-9759-4F82-ADE5-D38AA78B15CA}"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45308FB0-45D7-4D03-BA58-46D6D98CF451}" type="presParOf" srcId="{A1B9D906-79D5-40F4-9262-9D16917F7C9F}" destId="{40AAA5C6-D4A5-4FE1-8AE9-7A299E35E61D}" srcOrd="2" destOrd="0" presId="urn:microsoft.com/office/officeart/2005/8/layout/hChevron3"/>
    <dgm:cxn modelId="{0C1B30EC-FFF2-4DFF-912F-718B3820EB4A}" type="presParOf" srcId="{A1B9D906-79D5-40F4-9262-9D16917F7C9F}" destId="{2CEDAB0A-0E2E-4097-9CA3-A8EDD7E9B4AE}" srcOrd="3" destOrd="0" presId="urn:microsoft.com/office/officeart/2005/8/layout/hChevron3"/>
    <dgm:cxn modelId="{31FD5D3C-3295-4961-82CE-51309BF3AE74}" type="presParOf" srcId="{A1B9D906-79D5-40F4-9262-9D16917F7C9F}" destId="{C4F9DAAA-2E22-4BC6-B4C6-46097A3EDC2E}" srcOrd="4" destOrd="0" presId="urn:microsoft.com/office/officeart/2005/8/layout/hChevron3"/>
    <dgm:cxn modelId="{EA40C970-F5A8-47DF-A862-2FFFFDDD4AD7}" type="presParOf" srcId="{A1B9D906-79D5-40F4-9262-9D16917F7C9F}" destId="{FEB7F644-66AE-4CAE-90B3-DC30AB605D14}" srcOrd="5" destOrd="0" presId="urn:microsoft.com/office/officeart/2005/8/layout/hChevron3"/>
    <dgm:cxn modelId="{F93DEDCC-AA19-4127-9D39-48B18C3000EB}" type="presParOf" srcId="{A1B9D906-79D5-40F4-9262-9D16917F7C9F}" destId="{22753293-4CDA-4200-8CE3-354E2017CD1A}" srcOrd="6" destOrd="0" presId="urn:microsoft.com/office/officeart/2005/8/layout/hChevron3"/>
    <dgm:cxn modelId="{5433A309-6E82-4285-BCD4-787AA8B63CEC}" type="presParOf" srcId="{A1B9D906-79D5-40F4-9262-9D16917F7C9F}" destId="{A28896A6-FDAB-4964-AB60-00C25AB9C659}" srcOrd="7" destOrd="0" presId="urn:microsoft.com/office/officeart/2005/8/layout/hChevron3"/>
    <dgm:cxn modelId="{7430CC37-3C9F-4D69-BB41-2311838062DB}" type="presParOf" srcId="{A1B9D906-79D5-40F4-9262-9D16917F7C9F}" destId="{AA444C7E-9759-4F82-ADE5-D38AA78B15CA}" srcOrd="8" destOrd="0" presId="urn:microsoft.com/office/officeart/2005/8/layout/hChevron3"/>
    <dgm:cxn modelId="{5E19CBF6-8759-40C3-BA44-293925FEE271}" type="presParOf" srcId="{A1B9D906-79D5-40F4-9262-9D16917F7C9F}" destId="{53A7ABD7-9A1A-4B31-84CC-7583F2932A77}" srcOrd="9" destOrd="0" presId="urn:microsoft.com/office/officeart/2005/8/layout/hChevron3"/>
    <dgm:cxn modelId="{8D3F874D-7B42-4A4F-9D8D-1D86C751EB84}" type="presParOf" srcId="{A1B9D906-79D5-40F4-9262-9D16917F7C9F}" destId="{30D6B1B3-D6F3-4EAA-9F84-E0ADD5A2C771}" srcOrd="10" destOrd="0" presId="urn:microsoft.com/office/officeart/2005/8/layout/hChevron3"/>
    <dgm:cxn modelId="{37B58E40-B395-4A63-949B-2AEFABA3B999}" type="presParOf" srcId="{A1B9D906-79D5-40F4-9262-9D16917F7C9F}" destId="{3C04A64F-57E7-4566-A340-5BBA0E8934F8}" srcOrd="11" destOrd="0" presId="urn:microsoft.com/office/officeart/2005/8/layout/hChevron3"/>
    <dgm:cxn modelId="{2EE2A997-57C3-40A9-9434-28D3F9405A14}" type="presParOf" srcId="{A1B9D906-79D5-40F4-9262-9D16917F7C9F}" destId="{69288425-1D49-4939-A445-C49693F288DC}" srcOrd="12" destOrd="0" presId="urn:microsoft.com/office/officeart/2005/8/layout/hChevron3"/>
    <dgm:cxn modelId="{4483CF59-D431-4797-8EBF-F32BDF1443E1}" type="presParOf" srcId="{A1B9D906-79D5-40F4-9262-9D16917F7C9F}" destId="{C45765E2-1DB2-4352-AFC7-B624F5094FA7}" srcOrd="13" destOrd="0" presId="urn:microsoft.com/office/officeart/2005/8/layout/hChevron3"/>
    <dgm:cxn modelId="{02F2CCF2-9379-4393-90EB-391C391B89DE}" type="presParOf" srcId="{A1B9D906-79D5-40F4-9262-9D16917F7C9F}" destId="{A725A3ED-C573-4472-A826-197493B8ABA0}" srcOrd="14" destOrd="0" presId="urn:microsoft.com/office/officeart/2005/8/layout/hChevron3"/>
    <dgm:cxn modelId="{3E6CB656-0A80-4ACA-B945-B5D8C7ECF54A}" type="presParOf" srcId="{A1B9D906-79D5-40F4-9262-9D16917F7C9F}" destId="{62602919-3BB2-4F82-9A80-1A84CEA6FD37}" srcOrd="15" destOrd="0" presId="urn:microsoft.com/office/officeart/2005/8/layout/hChevron3"/>
    <dgm:cxn modelId="{34F796C7-3827-4426-A0F5-3E8568DDA9DA}" type="presParOf" srcId="{A1B9D906-79D5-40F4-9262-9D16917F7C9F}" destId="{1EE869E8-491F-42FF-B477-A2C6ACBD090C}" srcOrd="16" destOrd="0" presId="urn:microsoft.com/office/officeart/2005/8/layout/hChevron3"/>
    <dgm:cxn modelId="{A6B31FB9-8A3C-4E4E-85A6-85C544FC9A4E}" type="presParOf" srcId="{A1B9D906-79D5-40F4-9262-9D16917F7C9F}" destId="{DDF799A4-433D-4539-BD8E-1FBACE6372B0}" srcOrd="17" destOrd="0" presId="urn:microsoft.com/office/officeart/2005/8/layout/hChevron3"/>
    <dgm:cxn modelId="{FAF7E7FE-CB28-43B4-A978-6C199802A73A}" type="presParOf" srcId="{A1B9D906-79D5-40F4-9262-9D16917F7C9F}" destId="{E27F89E5-2E78-4AD3-A191-D976A1A637D1}"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396EC001-2D93-4C3A-ADC7-8CE60C36936B}">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063FE02C-01A5-474B-9B25-131B5890ED8C}" type="parTrans" cxnId="{784AE26E-3423-4A21-85DE-E0D016E90492}">
      <dgm:prSet/>
      <dgm:spPr/>
      <dgm:t>
        <a:bodyPr/>
        <a:lstStyle/>
        <a:p>
          <a:endParaRPr lang="fr-FR"/>
        </a:p>
      </dgm:t>
    </dgm:pt>
    <dgm:pt modelId="{79FEFF2F-0C19-4D73-9A3D-200005889739}" type="sibTrans" cxnId="{784AE26E-3423-4A21-85DE-E0D016E90492}">
      <dgm:prSet/>
      <dgm:spPr/>
      <dgm:t>
        <a:bodyPr/>
        <a:lstStyle/>
        <a:p>
          <a:endParaRPr lang="fr-FR"/>
        </a:p>
      </dgm:t>
    </dgm:pt>
    <dgm:pt modelId="{D5019DA9-7AF8-423A-851E-A6063DCB9AA5}">
      <dgm:prSet phldrT="[Texte]"/>
      <dgm:spPr>
        <a:solidFill>
          <a:schemeClr val="accent4">
            <a:lumMod val="20000"/>
            <a:lumOff val="80000"/>
          </a:schemeClr>
        </a:solidFill>
      </dgm:spPr>
      <dgm:t>
        <a:bodyPr/>
        <a:lstStyle/>
        <a:p>
          <a:r>
            <a:rPr lang="fr-FR" dirty="0"/>
            <a:t>Conception</a:t>
          </a:r>
        </a:p>
      </dgm:t>
    </dgm:pt>
    <dgm:pt modelId="{2A84D13F-7E06-4C12-9637-2B533F4B062C}" type="parTrans" cxnId="{FED47C18-D20E-4D9D-AE3C-C9BD0E0F0DE9}">
      <dgm:prSet/>
      <dgm:spPr/>
      <dgm:t>
        <a:bodyPr/>
        <a:lstStyle/>
        <a:p>
          <a:endParaRPr lang="fr-FR"/>
        </a:p>
      </dgm:t>
    </dgm:pt>
    <dgm:pt modelId="{3BFCA767-5008-40F3-A63E-095361F30567}" type="sibTrans" cxnId="{FED47C18-D20E-4D9D-AE3C-C9BD0E0F0DE9}">
      <dgm:prSet/>
      <dgm:spPr/>
      <dgm:t>
        <a:bodyPr/>
        <a:lstStyle/>
        <a:p>
          <a:endParaRPr lang="fr-FR"/>
        </a:p>
      </dgm:t>
    </dgm:pt>
    <dgm:pt modelId="{FD840DE2-71E3-435C-A4AD-1DFDC82271B8}">
      <dgm:prSet phldrT="[Texte]"/>
      <dgm:spPr>
        <a:solidFill>
          <a:schemeClr val="accent4">
            <a:lumMod val="20000"/>
            <a:lumOff val="80000"/>
          </a:schemeClr>
        </a:solidFill>
      </dgm:spPr>
      <dgm:t>
        <a:bodyPr/>
        <a:lstStyle/>
        <a:p>
          <a:r>
            <a:rPr lang="fr-FR" dirty="0"/>
            <a:t>Fonctionnalités</a:t>
          </a:r>
        </a:p>
      </dgm:t>
    </dgm:pt>
    <dgm:pt modelId="{FA2B4718-3559-4DB1-A328-C12D278BAC38}" type="parTrans" cxnId="{E4A12F99-23AE-42C7-99E2-044C800B856A}">
      <dgm:prSet/>
      <dgm:spPr/>
      <dgm:t>
        <a:bodyPr/>
        <a:lstStyle/>
        <a:p>
          <a:endParaRPr lang="fr-FR"/>
        </a:p>
      </dgm:t>
    </dgm:pt>
    <dgm:pt modelId="{962D93E1-F009-4560-BE04-85FC7D10F345}" type="sibTrans" cxnId="{E4A12F99-23AE-42C7-99E2-044C800B856A}">
      <dgm:prSet/>
      <dgm:spPr/>
      <dgm:t>
        <a:bodyPr/>
        <a:lstStyle/>
        <a:p>
          <a:endParaRPr lang="fr-FR"/>
        </a:p>
      </dgm:t>
    </dgm:pt>
    <dgm:pt modelId="{46E60795-5A97-483E-94F4-CD91C4ECCCBC}">
      <dgm:prSet phldrT="[Texte]"/>
      <dgm:spPr>
        <a:solidFill>
          <a:schemeClr val="accent4">
            <a:lumMod val="20000"/>
            <a:lumOff val="80000"/>
          </a:schemeClr>
        </a:solidFill>
      </dgm:spPr>
      <dgm:t>
        <a:bodyPr/>
        <a:lstStyle/>
        <a:p>
          <a:r>
            <a:rPr lang="fr-FR" dirty="0"/>
            <a:t>Sécurité</a:t>
          </a:r>
        </a:p>
      </dgm:t>
    </dgm:pt>
    <dgm:pt modelId="{D9CC74DB-D91E-4637-9E9E-7F228DEC71E3}" type="parTrans" cxnId="{A0930A3D-3BA8-4716-83F0-A745AFBAC735}">
      <dgm:prSet/>
      <dgm:spPr/>
      <dgm:t>
        <a:bodyPr/>
        <a:lstStyle/>
        <a:p>
          <a:endParaRPr lang="fr-FR"/>
        </a:p>
      </dgm:t>
    </dgm:pt>
    <dgm:pt modelId="{44D3FE31-20A0-4D3B-BF18-70D5B10A2402}" type="sibTrans" cxnId="{A0930A3D-3BA8-4716-83F0-A745AFBAC735}">
      <dgm:prSet/>
      <dgm:spPr/>
      <dgm:t>
        <a:bodyPr/>
        <a:lstStyle/>
        <a:p>
          <a:endParaRPr lang="fr-FR"/>
        </a:p>
      </dgm:t>
    </dgm:pt>
    <dgm:pt modelId="{9888CE72-3C57-47D8-8A97-FCB25AA396D7}">
      <dgm:prSet phldrT="[Texte]"/>
      <dgm:spPr>
        <a:solidFill>
          <a:schemeClr val="accent4">
            <a:lumMod val="20000"/>
            <a:lumOff val="80000"/>
          </a:schemeClr>
        </a:solidFill>
      </dgm:spPr>
      <dgm:t>
        <a:bodyPr/>
        <a:lstStyle/>
        <a:p>
          <a:r>
            <a:rPr lang="fr-FR" dirty="0"/>
            <a:t>RGPD</a:t>
          </a:r>
        </a:p>
      </dgm:t>
    </dgm:pt>
    <dgm:pt modelId="{A6DB596D-0086-4744-9B3D-7035FC4344E3}" type="parTrans" cxnId="{F69885BF-CB4F-49A0-87CE-F26326C221D4}">
      <dgm:prSet/>
      <dgm:spPr/>
      <dgm:t>
        <a:bodyPr/>
        <a:lstStyle/>
        <a:p>
          <a:endParaRPr lang="fr-FR"/>
        </a:p>
      </dgm:t>
    </dgm:pt>
    <dgm:pt modelId="{4830A43E-6A2E-424F-B817-10ABE72282E5}" type="sibTrans" cxnId="{F69885BF-CB4F-49A0-87CE-F26326C221D4}">
      <dgm:prSet/>
      <dgm:spPr/>
      <dgm:t>
        <a:bodyPr/>
        <a:lstStyle/>
        <a:p>
          <a:endParaRPr lang="fr-FR"/>
        </a:p>
      </dgm:t>
    </dgm:pt>
    <dgm:pt modelId="{2C76693E-11D3-4F11-A22A-45A1FCD89B13}">
      <dgm:prSet phldrT="[Texte]"/>
      <dgm:spPr>
        <a:solidFill>
          <a:schemeClr val="accent4">
            <a:lumMod val="20000"/>
            <a:lumOff val="80000"/>
          </a:schemeClr>
        </a:solidFill>
      </dgm:spPr>
      <dgm:t>
        <a:bodyPr/>
        <a:lstStyle/>
        <a:p>
          <a:r>
            <a:rPr lang="fr-FR" dirty="0"/>
            <a:t>Tests</a:t>
          </a:r>
        </a:p>
      </dgm:t>
    </dgm:pt>
    <dgm:pt modelId="{5F1FBA0E-5908-403C-B73A-29BCABE16C31}" type="parTrans" cxnId="{1833E4F8-4149-4DE0-B070-B52B0486C52C}">
      <dgm:prSet/>
      <dgm:spPr/>
      <dgm:t>
        <a:bodyPr/>
        <a:lstStyle/>
        <a:p>
          <a:endParaRPr lang="fr-FR"/>
        </a:p>
      </dgm:t>
    </dgm:pt>
    <dgm:pt modelId="{1C5B16EA-26F9-4F32-8129-7EE670460899}" type="sibTrans" cxnId="{1833E4F8-4149-4DE0-B070-B52B0486C52C}">
      <dgm:prSet/>
      <dgm:spPr/>
      <dgm:t>
        <a:bodyPr/>
        <a:lstStyle/>
        <a:p>
          <a:endParaRPr lang="fr-FR"/>
        </a:p>
      </dgm:t>
    </dgm:pt>
    <dgm:pt modelId="{2BDFA2EF-642E-4AFD-9E35-20A4565B43CC}">
      <dgm:prSet phldrT="[Texte]"/>
      <dgm:spPr>
        <a:solidFill>
          <a:schemeClr val="accent4">
            <a:lumMod val="20000"/>
            <a:lumOff val="80000"/>
          </a:schemeClr>
        </a:solidFill>
      </dgm:spPr>
      <dgm:t>
        <a:bodyPr/>
        <a:lstStyle/>
        <a:p>
          <a:r>
            <a:rPr lang="fr-FR" dirty="0"/>
            <a:t>Déploiement</a:t>
          </a:r>
        </a:p>
      </dgm:t>
    </dgm:pt>
    <dgm:pt modelId="{1D552462-78B9-4B48-8DF9-A567138978BA}" type="parTrans" cxnId="{85078846-DDA1-4287-B17B-71DBE4D0A09A}">
      <dgm:prSet/>
      <dgm:spPr/>
      <dgm:t>
        <a:bodyPr/>
        <a:lstStyle/>
        <a:p>
          <a:endParaRPr lang="fr-FR"/>
        </a:p>
      </dgm:t>
    </dgm:pt>
    <dgm:pt modelId="{2D134771-736E-4044-9275-30275CE5D1E5}" type="sibTrans" cxnId="{85078846-DDA1-4287-B17B-71DBE4D0A09A}">
      <dgm:prSet/>
      <dgm:spPr/>
      <dgm:t>
        <a:bodyPr/>
        <a:lstStyle/>
        <a:p>
          <a:endParaRPr lang="fr-FR"/>
        </a:p>
      </dgm:t>
    </dgm:pt>
    <dgm:pt modelId="{E0ACDC1B-9870-4031-A647-AB06E1214FDC}">
      <dgm:prSet phldrT="[Texte]"/>
      <dgm:spPr>
        <a:solidFill>
          <a:schemeClr val="accent2"/>
        </a:solidFill>
      </dgm:spPr>
      <dgm:t>
        <a:bodyPr/>
        <a:lstStyle/>
        <a:p>
          <a:r>
            <a:rPr lang="fr-FR" dirty="0"/>
            <a:t>Documentation</a:t>
          </a:r>
        </a:p>
      </dgm:t>
    </dgm:pt>
    <dgm:pt modelId="{B91DE405-52DE-45E2-826C-DA93C569449C}" type="parTrans" cxnId="{4346B469-73D5-4CB9-9B40-F100C64F2252}">
      <dgm:prSet/>
      <dgm:spPr/>
      <dgm:t>
        <a:bodyPr/>
        <a:lstStyle/>
        <a:p>
          <a:endParaRPr lang="fr-FR"/>
        </a:p>
      </dgm:t>
    </dgm:pt>
    <dgm:pt modelId="{2E0D4967-0FA0-4063-B145-9B52DCE399E3}" type="sibTrans" cxnId="{4346B469-73D5-4CB9-9B40-F100C64F2252}">
      <dgm:prSet/>
      <dgm:spPr/>
      <dgm:t>
        <a:bodyPr/>
        <a:lstStyle/>
        <a:p>
          <a:endParaRPr lang="fr-FR"/>
        </a:p>
      </dgm:t>
    </dgm:pt>
    <dgm:pt modelId="{46C3A3AB-9EA7-4418-8BBA-3121BCAF4BA0}">
      <dgm:prSet phldrT="[Texte]"/>
      <dgm:spPr>
        <a:solidFill>
          <a:schemeClr val="bg1"/>
        </a:solidFill>
      </dgm:spPr>
      <dgm:t>
        <a:bodyPr/>
        <a:lstStyle/>
        <a:p>
          <a:r>
            <a:rPr lang="fr-FR" dirty="0"/>
            <a:t>Axes d’amélioration</a:t>
          </a:r>
        </a:p>
      </dgm:t>
    </dgm:pt>
    <dgm:pt modelId="{6B696CFE-3094-4BF3-977B-8676C8741F3A}" type="parTrans" cxnId="{110DD0DF-500F-474A-BC95-B082683139F9}">
      <dgm:prSet/>
      <dgm:spPr/>
      <dgm:t>
        <a:bodyPr/>
        <a:lstStyle/>
        <a:p>
          <a:endParaRPr lang="fr-FR"/>
        </a:p>
      </dgm:t>
    </dgm:pt>
    <dgm:pt modelId="{BCB10C7C-6A2A-4556-922B-A8F4CD5FC8D9}" type="sibTrans" cxnId="{110DD0DF-500F-474A-BC95-B082683139F9}">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3F1249BD-4EF3-4077-A95C-66E735F7B811}" type="pres">
      <dgm:prSet presAssocID="{396EC001-2D93-4C3A-ADC7-8CE60C36936B}" presName="parTxOnly" presStyleLbl="node1" presStyleIdx="1" presStyleCnt="10">
        <dgm:presLayoutVars>
          <dgm:bulletEnabled val="1"/>
        </dgm:presLayoutVars>
      </dgm:prSet>
      <dgm:spPr/>
    </dgm:pt>
    <dgm:pt modelId="{4CB7A0CF-8D88-48A9-914B-98E8D0EB0292}" type="pres">
      <dgm:prSet presAssocID="{79FEFF2F-0C19-4D73-9A3D-200005889739}" presName="parSpace" presStyleCnt="0"/>
      <dgm:spPr/>
    </dgm:pt>
    <dgm:pt modelId="{CD150FAF-5ACD-433D-BA1E-D296F1352048}" type="pres">
      <dgm:prSet presAssocID="{D5019DA9-7AF8-423A-851E-A6063DCB9AA5}" presName="parTxOnly" presStyleLbl="node1" presStyleIdx="2" presStyleCnt="10" custLinFactNeighborY="-560">
        <dgm:presLayoutVars>
          <dgm:bulletEnabled val="1"/>
        </dgm:presLayoutVars>
      </dgm:prSet>
      <dgm:spPr/>
    </dgm:pt>
    <dgm:pt modelId="{23BFB73E-A6FD-431C-8823-A8EF3A2CE33C}" type="pres">
      <dgm:prSet presAssocID="{3BFCA767-5008-40F3-A63E-095361F30567}" presName="parSpace" presStyleCnt="0"/>
      <dgm:spPr/>
    </dgm:pt>
    <dgm:pt modelId="{B47B9A0B-0A70-41F4-9A40-6EE3DAD01685}" type="pres">
      <dgm:prSet presAssocID="{FD840DE2-71E3-435C-A4AD-1DFDC82271B8}" presName="parTxOnly" presStyleLbl="node1" presStyleIdx="3" presStyleCnt="10" custLinFactNeighborX="0" custLinFactNeighborY="-2">
        <dgm:presLayoutVars>
          <dgm:bulletEnabled val="1"/>
        </dgm:presLayoutVars>
      </dgm:prSet>
      <dgm:spPr/>
    </dgm:pt>
    <dgm:pt modelId="{73FD01F2-57CC-4CFF-9410-35F05865D484}" type="pres">
      <dgm:prSet presAssocID="{962D93E1-F009-4560-BE04-85FC7D10F345}" presName="parSpace" presStyleCnt="0"/>
      <dgm:spPr/>
    </dgm:pt>
    <dgm:pt modelId="{BDC346B7-7885-4DEF-BF6D-5618BBE5C010}" type="pres">
      <dgm:prSet presAssocID="{46E60795-5A97-483E-94F4-CD91C4ECCCBC}" presName="parTxOnly" presStyleLbl="node1" presStyleIdx="4" presStyleCnt="10">
        <dgm:presLayoutVars>
          <dgm:bulletEnabled val="1"/>
        </dgm:presLayoutVars>
      </dgm:prSet>
      <dgm:spPr/>
    </dgm:pt>
    <dgm:pt modelId="{6B096F2B-D782-47FA-80B4-AADC457BA714}" type="pres">
      <dgm:prSet presAssocID="{44D3FE31-20A0-4D3B-BF18-70D5B10A2402}" presName="parSpace" presStyleCnt="0"/>
      <dgm:spPr/>
    </dgm:pt>
    <dgm:pt modelId="{F87BB5FD-95D1-486D-9531-08766A978DCC}" type="pres">
      <dgm:prSet presAssocID="{9888CE72-3C57-47D8-8A97-FCB25AA396D7}" presName="parTxOnly" presStyleLbl="node1" presStyleIdx="5" presStyleCnt="10">
        <dgm:presLayoutVars>
          <dgm:bulletEnabled val="1"/>
        </dgm:presLayoutVars>
      </dgm:prSet>
      <dgm:spPr/>
    </dgm:pt>
    <dgm:pt modelId="{515426C3-89B4-4481-895C-46B926331A90}" type="pres">
      <dgm:prSet presAssocID="{4830A43E-6A2E-424F-B817-10ABE72282E5}" presName="parSpace" presStyleCnt="0"/>
      <dgm:spPr/>
    </dgm:pt>
    <dgm:pt modelId="{FD200E33-E616-43C9-B951-99E566199DBE}" type="pres">
      <dgm:prSet presAssocID="{2C76693E-11D3-4F11-A22A-45A1FCD89B13}" presName="parTxOnly" presStyleLbl="node1" presStyleIdx="6" presStyleCnt="10" custLinFactNeighborX="561" custLinFactNeighborY="-6954">
        <dgm:presLayoutVars>
          <dgm:bulletEnabled val="1"/>
        </dgm:presLayoutVars>
      </dgm:prSet>
      <dgm:spPr/>
    </dgm:pt>
    <dgm:pt modelId="{B9E6C173-DEC0-4749-A4CC-1714ABE8500B}" type="pres">
      <dgm:prSet presAssocID="{1C5B16EA-26F9-4F32-8129-7EE670460899}" presName="parSpace" presStyleCnt="0"/>
      <dgm:spPr/>
    </dgm:pt>
    <dgm:pt modelId="{DF4FC30B-CA0A-46C9-82DE-619496EA1014}" type="pres">
      <dgm:prSet presAssocID="{2BDFA2EF-642E-4AFD-9E35-20A4565B43CC}" presName="parTxOnly" presStyleLbl="node1" presStyleIdx="7" presStyleCnt="10">
        <dgm:presLayoutVars>
          <dgm:bulletEnabled val="1"/>
        </dgm:presLayoutVars>
      </dgm:prSet>
      <dgm:spPr/>
    </dgm:pt>
    <dgm:pt modelId="{D6095808-9AC9-407F-BB69-964F4932CA73}" type="pres">
      <dgm:prSet presAssocID="{2D134771-736E-4044-9275-30275CE5D1E5}" presName="parSpace" presStyleCnt="0"/>
      <dgm:spPr/>
    </dgm:pt>
    <dgm:pt modelId="{9E935BE9-771A-46AC-B1CC-AFED774BD01A}" type="pres">
      <dgm:prSet presAssocID="{E0ACDC1B-9870-4031-A647-AB06E1214FDC}" presName="parTxOnly" presStyleLbl="node1" presStyleIdx="8" presStyleCnt="10">
        <dgm:presLayoutVars>
          <dgm:bulletEnabled val="1"/>
        </dgm:presLayoutVars>
      </dgm:prSet>
      <dgm:spPr/>
    </dgm:pt>
    <dgm:pt modelId="{81C6E779-3919-4E17-9FEE-DF3CA02E6763}" type="pres">
      <dgm:prSet presAssocID="{2E0D4967-0FA0-4063-B145-9B52DCE399E3}" presName="parSpace" presStyleCnt="0"/>
      <dgm:spPr/>
    </dgm:pt>
    <dgm:pt modelId="{51F87C7E-C777-45FB-B0DE-A0101BFDAD47}" type="pres">
      <dgm:prSet presAssocID="{46C3A3AB-9EA7-4418-8BBA-3121BCAF4BA0}" presName="parTxOnly" presStyleLbl="node1" presStyleIdx="9" presStyleCnt="10">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FED47C18-D20E-4D9D-AE3C-C9BD0E0F0DE9}" srcId="{4F15BE75-AC9C-477B-A680-905852F4279B}" destId="{D5019DA9-7AF8-423A-851E-A6063DCB9AA5}" srcOrd="2" destOrd="0" parTransId="{2A84D13F-7E06-4C12-9637-2B533F4B062C}" sibTransId="{3BFCA767-5008-40F3-A63E-095361F30567}"/>
    <dgm:cxn modelId="{B4D4D62A-4F10-4C20-9144-0553D1AF860D}" type="presOf" srcId="{9888CE72-3C57-47D8-8A97-FCB25AA396D7}" destId="{F87BB5FD-95D1-486D-9531-08766A978DCC}" srcOrd="0" destOrd="0" presId="urn:microsoft.com/office/officeart/2005/8/layout/hChevron3"/>
    <dgm:cxn modelId="{DF47463C-47BB-44F7-AFEE-20E8244F3401}" type="presOf" srcId="{D5019DA9-7AF8-423A-851E-A6063DCB9AA5}" destId="{CD150FAF-5ACD-433D-BA1E-D296F1352048}" srcOrd="0" destOrd="0" presId="urn:microsoft.com/office/officeart/2005/8/layout/hChevron3"/>
    <dgm:cxn modelId="{A0930A3D-3BA8-4716-83F0-A745AFBAC735}" srcId="{4F15BE75-AC9C-477B-A680-905852F4279B}" destId="{46E60795-5A97-483E-94F4-CD91C4ECCCBC}" srcOrd="4" destOrd="0" parTransId="{D9CC74DB-D91E-4637-9E9E-7F228DEC71E3}" sibTransId="{44D3FE31-20A0-4D3B-BF18-70D5B10A2402}"/>
    <dgm:cxn modelId="{85078846-DDA1-4287-B17B-71DBE4D0A09A}" srcId="{4F15BE75-AC9C-477B-A680-905852F4279B}" destId="{2BDFA2EF-642E-4AFD-9E35-20A4565B43CC}" srcOrd="7" destOrd="0" parTransId="{1D552462-78B9-4B48-8DF9-A567138978BA}" sibTransId="{2D134771-736E-4044-9275-30275CE5D1E5}"/>
    <dgm:cxn modelId="{4346B469-73D5-4CB9-9B40-F100C64F2252}" srcId="{4F15BE75-AC9C-477B-A680-905852F4279B}" destId="{E0ACDC1B-9870-4031-A647-AB06E1214FDC}" srcOrd="8" destOrd="0" parTransId="{B91DE405-52DE-45E2-826C-DA93C569449C}" sibTransId="{2E0D4967-0FA0-4063-B145-9B52DCE399E3}"/>
    <dgm:cxn modelId="{2F63916D-7DC8-4946-BCA7-B4017A4893D2}" type="presOf" srcId="{46C3A3AB-9EA7-4418-8BBA-3121BCAF4BA0}" destId="{51F87C7E-C777-45FB-B0DE-A0101BFDAD47}" srcOrd="0" destOrd="0" presId="urn:microsoft.com/office/officeart/2005/8/layout/hChevron3"/>
    <dgm:cxn modelId="{784AE26E-3423-4A21-85DE-E0D016E90492}" srcId="{4F15BE75-AC9C-477B-A680-905852F4279B}" destId="{396EC001-2D93-4C3A-ADC7-8CE60C36936B}" srcOrd="1" destOrd="0" parTransId="{063FE02C-01A5-474B-9B25-131B5890ED8C}" sibTransId="{79FEFF2F-0C19-4D73-9A3D-200005889739}"/>
    <dgm:cxn modelId="{A1917F52-1EC3-4564-A80C-8DA3A5A30BB8}" type="presOf" srcId="{396EC001-2D93-4C3A-ADC7-8CE60C36936B}" destId="{3F1249BD-4EF3-4077-A95C-66E735F7B811}" srcOrd="0" destOrd="0" presId="urn:microsoft.com/office/officeart/2005/8/layout/hChevron3"/>
    <dgm:cxn modelId="{E4A12F99-23AE-42C7-99E2-044C800B856A}" srcId="{4F15BE75-AC9C-477B-A680-905852F4279B}" destId="{FD840DE2-71E3-435C-A4AD-1DFDC82271B8}" srcOrd="3" destOrd="0" parTransId="{FA2B4718-3559-4DB1-A328-C12D278BAC38}" sibTransId="{962D93E1-F009-4560-BE04-85FC7D10F345}"/>
    <dgm:cxn modelId="{E63532A8-D71B-4963-9465-33F7B467FAA4}" type="presOf" srcId="{E0ACDC1B-9870-4031-A647-AB06E1214FDC}" destId="{9E935BE9-771A-46AC-B1CC-AFED774BD01A}" srcOrd="0" destOrd="0" presId="urn:microsoft.com/office/officeart/2005/8/layout/hChevron3"/>
    <dgm:cxn modelId="{8ADC08B4-C2F9-4A33-8E4D-0B86EDBF2BAE}" type="presOf" srcId="{46E60795-5A97-483E-94F4-CD91C4ECCCBC}" destId="{BDC346B7-7885-4DEF-BF6D-5618BBE5C010}" srcOrd="0" destOrd="0" presId="urn:microsoft.com/office/officeart/2005/8/layout/hChevron3"/>
    <dgm:cxn modelId="{F69885BF-CB4F-49A0-87CE-F26326C221D4}" srcId="{4F15BE75-AC9C-477B-A680-905852F4279B}" destId="{9888CE72-3C57-47D8-8A97-FCB25AA396D7}" srcOrd="5" destOrd="0" parTransId="{A6DB596D-0086-4744-9B3D-7035FC4344E3}" sibTransId="{4830A43E-6A2E-424F-B817-10ABE72282E5}"/>
    <dgm:cxn modelId="{B63C52C5-A501-4699-AFDC-1A86AD4A6D6B}" type="presOf" srcId="{2BDFA2EF-642E-4AFD-9E35-20A4565B43CC}" destId="{DF4FC30B-CA0A-46C9-82DE-619496EA1014}"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110DD0DF-500F-474A-BC95-B082683139F9}" srcId="{4F15BE75-AC9C-477B-A680-905852F4279B}" destId="{46C3A3AB-9EA7-4418-8BBA-3121BCAF4BA0}" srcOrd="9" destOrd="0" parTransId="{6B696CFE-3094-4BF3-977B-8676C8741F3A}" sibTransId="{BCB10C7C-6A2A-4556-922B-A8F4CD5FC8D9}"/>
    <dgm:cxn modelId="{F683F5ED-D3E9-4F43-8FDC-493624B4FCAA}" type="presOf" srcId="{FD840DE2-71E3-435C-A4AD-1DFDC82271B8}" destId="{B47B9A0B-0A70-41F4-9A40-6EE3DAD01685}" srcOrd="0" destOrd="0" presId="urn:microsoft.com/office/officeart/2005/8/layout/hChevron3"/>
    <dgm:cxn modelId="{912DE2F1-5A26-4678-83F7-E287A970B362}" type="presOf" srcId="{2C76693E-11D3-4F11-A22A-45A1FCD89B13}" destId="{FD200E33-E616-43C9-B951-99E566199DBE}" srcOrd="0" destOrd="0" presId="urn:microsoft.com/office/officeart/2005/8/layout/hChevron3"/>
    <dgm:cxn modelId="{1833E4F8-4149-4DE0-B070-B52B0486C52C}" srcId="{4F15BE75-AC9C-477B-A680-905852F4279B}" destId="{2C76693E-11D3-4F11-A22A-45A1FCD89B13}" srcOrd="6" destOrd="0" parTransId="{5F1FBA0E-5908-403C-B73A-29BCABE16C31}" sibTransId="{1C5B16EA-26F9-4F32-8129-7EE670460899}"/>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4521F47B-ED8B-4353-AC2D-F6CF42D47065}" type="presParOf" srcId="{A1B9D906-79D5-40F4-9262-9D16917F7C9F}" destId="{3F1249BD-4EF3-4077-A95C-66E735F7B811}" srcOrd="2" destOrd="0" presId="urn:microsoft.com/office/officeart/2005/8/layout/hChevron3"/>
    <dgm:cxn modelId="{AC26C56F-F6E3-43B9-B0F7-5C98383306D0}" type="presParOf" srcId="{A1B9D906-79D5-40F4-9262-9D16917F7C9F}" destId="{4CB7A0CF-8D88-48A9-914B-98E8D0EB0292}" srcOrd="3" destOrd="0" presId="urn:microsoft.com/office/officeart/2005/8/layout/hChevron3"/>
    <dgm:cxn modelId="{50254530-276E-4014-A6A8-80F39DE5A8A5}" type="presParOf" srcId="{A1B9D906-79D5-40F4-9262-9D16917F7C9F}" destId="{CD150FAF-5ACD-433D-BA1E-D296F1352048}" srcOrd="4" destOrd="0" presId="urn:microsoft.com/office/officeart/2005/8/layout/hChevron3"/>
    <dgm:cxn modelId="{53A9A2FC-C115-4DFA-8162-444DF7B2358E}" type="presParOf" srcId="{A1B9D906-79D5-40F4-9262-9D16917F7C9F}" destId="{23BFB73E-A6FD-431C-8823-A8EF3A2CE33C}" srcOrd="5" destOrd="0" presId="urn:microsoft.com/office/officeart/2005/8/layout/hChevron3"/>
    <dgm:cxn modelId="{48692C2D-C631-4637-A092-75703BD1066D}" type="presParOf" srcId="{A1B9D906-79D5-40F4-9262-9D16917F7C9F}" destId="{B47B9A0B-0A70-41F4-9A40-6EE3DAD01685}" srcOrd="6" destOrd="0" presId="urn:microsoft.com/office/officeart/2005/8/layout/hChevron3"/>
    <dgm:cxn modelId="{E72FE43A-7EA2-4CD4-A704-5EEE8AEFE12B}" type="presParOf" srcId="{A1B9D906-79D5-40F4-9262-9D16917F7C9F}" destId="{73FD01F2-57CC-4CFF-9410-35F05865D484}" srcOrd="7" destOrd="0" presId="urn:microsoft.com/office/officeart/2005/8/layout/hChevron3"/>
    <dgm:cxn modelId="{3EF37DB4-258A-41A9-9C92-11DAB637E361}" type="presParOf" srcId="{A1B9D906-79D5-40F4-9262-9D16917F7C9F}" destId="{BDC346B7-7885-4DEF-BF6D-5618BBE5C010}" srcOrd="8" destOrd="0" presId="urn:microsoft.com/office/officeart/2005/8/layout/hChevron3"/>
    <dgm:cxn modelId="{42F5745E-4DB8-4352-BD22-11E4790BDC7F}" type="presParOf" srcId="{A1B9D906-79D5-40F4-9262-9D16917F7C9F}" destId="{6B096F2B-D782-47FA-80B4-AADC457BA714}" srcOrd="9" destOrd="0" presId="urn:microsoft.com/office/officeart/2005/8/layout/hChevron3"/>
    <dgm:cxn modelId="{5B0EE893-78D4-4827-92C4-A4380CB20B67}" type="presParOf" srcId="{A1B9D906-79D5-40F4-9262-9D16917F7C9F}" destId="{F87BB5FD-95D1-486D-9531-08766A978DCC}" srcOrd="10" destOrd="0" presId="urn:microsoft.com/office/officeart/2005/8/layout/hChevron3"/>
    <dgm:cxn modelId="{B9A46197-A33E-4C90-969D-D6A804861B64}" type="presParOf" srcId="{A1B9D906-79D5-40F4-9262-9D16917F7C9F}" destId="{515426C3-89B4-4481-895C-46B926331A90}" srcOrd="11" destOrd="0" presId="urn:microsoft.com/office/officeart/2005/8/layout/hChevron3"/>
    <dgm:cxn modelId="{6D238C68-1B8B-410B-A901-9FC700EEC79A}" type="presParOf" srcId="{A1B9D906-79D5-40F4-9262-9D16917F7C9F}" destId="{FD200E33-E616-43C9-B951-99E566199DBE}" srcOrd="12" destOrd="0" presId="urn:microsoft.com/office/officeart/2005/8/layout/hChevron3"/>
    <dgm:cxn modelId="{2AC0B2ED-2E9A-42C3-9356-A2F554ACC402}" type="presParOf" srcId="{A1B9D906-79D5-40F4-9262-9D16917F7C9F}" destId="{B9E6C173-DEC0-4749-A4CC-1714ABE8500B}" srcOrd="13" destOrd="0" presId="urn:microsoft.com/office/officeart/2005/8/layout/hChevron3"/>
    <dgm:cxn modelId="{E4B334C8-2E4B-43A9-BB12-7A4885AE5C7C}" type="presParOf" srcId="{A1B9D906-79D5-40F4-9262-9D16917F7C9F}" destId="{DF4FC30B-CA0A-46C9-82DE-619496EA1014}" srcOrd="14" destOrd="0" presId="urn:microsoft.com/office/officeart/2005/8/layout/hChevron3"/>
    <dgm:cxn modelId="{D5603441-CA0D-4F89-BE79-FA5C18F38121}" type="presParOf" srcId="{A1B9D906-79D5-40F4-9262-9D16917F7C9F}" destId="{D6095808-9AC9-407F-BB69-964F4932CA73}" srcOrd="15" destOrd="0" presId="urn:microsoft.com/office/officeart/2005/8/layout/hChevron3"/>
    <dgm:cxn modelId="{393CF6D6-1E59-4165-832E-497BE2FE0D38}" type="presParOf" srcId="{A1B9D906-79D5-40F4-9262-9D16917F7C9F}" destId="{9E935BE9-771A-46AC-B1CC-AFED774BD01A}" srcOrd="16" destOrd="0" presId="urn:microsoft.com/office/officeart/2005/8/layout/hChevron3"/>
    <dgm:cxn modelId="{A55505D9-0022-415B-A2B1-C0CAAD1043DA}" type="presParOf" srcId="{A1B9D906-79D5-40F4-9262-9D16917F7C9F}" destId="{81C6E779-3919-4E17-9FEE-DF3CA02E6763}" srcOrd="17" destOrd="0" presId="urn:microsoft.com/office/officeart/2005/8/layout/hChevron3"/>
    <dgm:cxn modelId="{D1AFF401-BC23-47F3-A99B-1399682FEEF2}" type="presParOf" srcId="{A1B9D906-79D5-40F4-9262-9D16917F7C9F}" destId="{51F87C7E-C777-45FB-B0DE-A0101BFDAD47}"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FCDB8DAC-25F5-410C-AC6B-16FD87BB6FD7}">
      <dgm:prSet phldrT="[Texte]"/>
      <dgm:spPr>
        <a:solidFill>
          <a:schemeClr val="accent4">
            <a:lumMod val="20000"/>
            <a:lumOff val="80000"/>
          </a:schemeClr>
        </a:solidFill>
        <a:ln>
          <a:solidFill>
            <a:schemeClr val="accent1"/>
          </a:solidFill>
        </a:ln>
      </dgm:spPr>
      <dgm:t>
        <a:bodyPr/>
        <a:lstStyle/>
        <a:p>
          <a:r>
            <a:rPr lang="fr-FR"/>
            <a:t>Contexte et problématique</a:t>
          </a:r>
          <a:endParaRPr lang="fr-FR" dirty="0"/>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3E92BA7B-7C10-406B-8CB7-7BD2D47548E5}">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5E190AE6-1CA9-4FAE-9B53-96E93FAD8E47}" type="parTrans" cxnId="{016EE2E9-E909-49F6-A427-09BC765CBB33}">
      <dgm:prSet/>
      <dgm:spPr/>
      <dgm:t>
        <a:bodyPr/>
        <a:lstStyle/>
        <a:p>
          <a:endParaRPr lang="fr-FR"/>
        </a:p>
      </dgm:t>
    </dgm:pt>
    <dgm:pt modelId="{8BA578EA-7B3B-4FC2-8E35-BC3DEAB64C96}" type="sibTrans" cxnId="{016EE2E9-E909-49F6-A427-09BC765CBB33}">
      <dgm:prSet/>
      <dgm:spPr/>
      <dgm:t>
        <a:bodyPr/>
        <a:lstStyle/>
        <a:p>
          <a:endParaRPr lang="fr-FR"/>
        </a:p>
      </dgm:t>
    </dgm:pt>
    <dgm:pt modelId="{6BDEB5F8-9B05-4352-B5FE-7ECC56781813}">
      <dgm:prSet phldrT="[Texte]"/>
      <dgm:spPr>
        <a:solidFill>
          <a:schemeClr val="accent4">
            <a:lumMod val="20000"/>
            <a:lumOff val="80000"/>
          </a:schemeClr>
        </a:solidFill>
      </dgm:spPr>
      <dgm:t>
        <a:bodyPr/>
        <a:lstStyle/>
        <a:p>
          <a:r>
            <a:rPr lang="fr-FR" dirty="0"/>
            <a:t>Conception</a:t>
          </a:r>
        </a:p>
      </dgm:t>
    </dgm:pt>
    <dgm:pt modelId="{3A1D40B0-8726-4E0D-8C4E-D868C372B714}" type="parTrans" cxnId="{A9BD6D39-B2D1-482A-A3EE-33782140D708}">
      <dgm:prSet/>
      <dgm:spPr/>
      <dgm:t>
        <a:bodyPr/>
        <a:lstStyle/>
        <a:p>
          <a:endParaRPr lang="fr-FR"/>
        </a:p>
      </dgm:t>
    </dgm:pt>
    <dgm:pt modelId="{82D1384A-8B55-4C63-93AF-E6E8CB2F3AD3}" type="sibTrans" cxnId="{A9BD6D39-B2D1-482A-A3EE-33782140D708}">
      <dgm:prSet/>
      <dgm:spPr/>
      <dgm:t>
        <a:bodyPr/>
        <a:lstStyle/>
        <a:p>
          <a:endParaRPr lang="fr-FR"/>
        </a:p>
      </dgm:t>
    </dgm:pt>
    <dgm:pt modelId="{023B1B54-E462-4502-8D90-FC256E7CFF65}">
      <dgm:prSet phldrT="[Texte]"/>
      <dgm:spPr>
        <a:solidFill>
          <a:schemeClr val="accent4">
            <a:lumMod val="20000"/>
            <a:lumOff val="80000"/>
          </a:schemeClr>
        </a:solidFill>
      </dgm:spPr>
      <dgm:t>
        <a:bodyPr/>
        <a:lstStyle/>
        <a:p>
          <a:r>
            <a:rPr lang="fr-FR" dirty="0"/>
            <a:t>Fonctionnalités</a:t>
          </a:r>
        </a:p>
      </dgm:t>
    </dgm:pt>
    <dgm:pt modelId="{543FE565-3B84-435A-997B-A9E5A91C2473}" type="parTrans" cxnId="{415B2AA5-2F2F-4011-A40E-36DBA40BD50B}">
      <dgm:prSet/>
      <dgm:spPr/>
      <dgm:t>
        <a:bodyPr/>
        <a:lstStyle/>
        <a:p>
          <a:endParaRPr lang="fr-FR"/>
        </a:p>
      </dgm:t>
    </dgm:pt>
    <dgm:pt modelId="{E6680B34-AC6B-484B-B3D8-30E1245B5924}" type="sibTrans" cxnId="{415B2AA5-2F2F-4011-A40E-36DBA40BD50B}">
      <dgm:prSet/>
      <dgm:spPr/>
      <dgm:t>
        <a:bodyPr/>
        <a:lstStyle/>
        <a:p>
          <a:endParaRPr lang="fr-FR"/>
        </a:p>
      </dgm:t>
    </dgm:pt>
    <dgm:pt modelId="{94094236-B62C-445B-BC70-9F71938D5B28}">
      <dgm:prSet phldrT="[Texte]"/>
      <dgm:spPr>
        <a:solidFill>
          <a:schemeClr val="accent4">
            <a:lumMod val="20000"/>
            <a:lumOff val="80000"/>
          </a:schemeClr>
        </a:solidFill>
      </dgm:spPr>
      <dgm:t>
        <a:bodyPr/>
        <a:lstStyle/>
        <a:p>
          <a:r>
            <a:rPr lang="fr-FR" dirty="0"/>
            <a:t>Sécurité</a:t>
          </a:r>
        </a:p>
      </dgm:t>
    </dgm:pt>
    <dgm:pt modelId="{A215E204-1A4C-4497-885E-4ABCF04BEDE5}" type="parTrans" cxnId="{29CB5645-7B46-4737-A46D-D0FB2590E011}">
      <dgm:prSet/>
      <dgm:spPr/>
      <dgm:t>
        <a:bodyPr/>
        <a:lstStyle/>
        <a:p>
          <a:endParaRPr lang="fr-FR"/>
        </a:p>
      </dgm:t>
    </dgm:pt>
    <dgm:pt modelId="{369A1EBD-FD59-42D5-9FD5-8260D2073279}" type="sibTrans" cxnId="{29CB5645-7B46-4737-A46D-D0FB2590E011}">
      <dgm:prSet/>
      <dgm:spPr/>
      <dgm:t>
        <a:bodyPr/>
        <a:lstStyle/>
        <a:p>
          <a:endParaRPr lang="fr-FR"/>
        </a:p>
      </dgm:t>
    </dgm:pt>
    <dgm:pt modelId="{E4E94235-9CD3-4903-963A-17556B355A31}">
      <dgm:prSet phldrT="[Texte]"/>
      <dgm:spPr>
        <a:solidFill>
          <a:schemeClr val="accent4">
            <a:lumMod val="20000"/>
            <a:lumOff val="80000"/>
          </a:schemeClr>
        </a:solidFill>
      </dgm:spPr>
      <dgm:t>
        <a:bodyPr/>
        <a:lstStyle/>
        <a:p>
          <a:r>
            <a:rPr lang="fr-FR" dirty="0"/>
            <a:t>RGPD</a:t>
          </a:r>
        </a:p>
      </dgm:t>
    </dgm:pt>
    <dgm:pt modelId="{2141735E-B6F7-4CA3-82AD-143CDE77D1DE}" type="parTrans" cxnId="{0CD195F3-2D40-4F55-8BB9-02D4C9BDE205}">
      <dgm:prSet/>
      <dgm:spPr/>
      <dgm:t>
        <a:bodyPr/>
        <a:lstStyle/>
        <a:p>
          <a:endParaRPr lang="fr-FR"/>
        </a:p>
      </dgm:t>
    </dgm:pt>
    <dgm:pt modelId="{688085EA-4837-426B-94F6-45035656542A}" type="sibTrans" cxnId="{0CD195F3-2D40-4F55-8BB9-02D4C9BDE205}">
      <dgm:prSet/>
      <dgm:spPr/>
      <dgm:t>
        <a:bodyPr/>
        <a:lstStyle/>
        <a:p>
          <a:endParaRPr lang="fr-FR"/>
        </a:p>
      </dgm:t>
    </dgm:pt>
    <dgm:pt modelId="{AECDCF0A-5365-4791-BCEE-C41A6109CAEE}">
      <dgm:prSet phldrT="[Texte]"/>
      <dgm:spPr>
        <a:solidFill>
          <a:schemeClr val="accent4">
            <a:lumMod val="20000"/>
            <a:lumOff val="80000"/>
          </a:schemeClr>
        </a:solidFill>
      </dgm:spPr>
      <dgm:t>
        <a:bodyPr/>
        <a:lstStyle/>
        <a:p>
          <a:r>
            <a:rPr lang="fr-FR" dirty="0"/>
            <a:t>Tests</a:t>
          </a:r>
        </a:p>
      </dgm:t>
    </dgm:pt>
    <dgm:pt modelId="{F3326E28-210E-4F3F-AEEF-896738130054}" type="parTrans" cxnId="{104D8733-A7EE-4C9F-B8E1-0297AD768D14}">
      <dgm:prSet/>
      <dgm:spPr/>
      <dgm:t>
        <a:bodyPr/>
        <a:lstStyle/>
        <a:p>
          <a:endParaRPr lang="fr-FR"/>
        </a:p>
      </dgm:t>
    </dgm:pt>
    <dgm:pt modelId="{440ED413-9B8D-4E34-8617-258ED175961C}" type="sibTrans" cxnId="{104D8733-A7EE-4C9F-B8E1-0297AD768D14}">
      <dgm:prSet/>
      <dgm:spPr/>
      <dgm:t>
        <a:bodyPr/>
        <a:lstStyle/>
        <a:p>
          <a:endParaRPr lang="fr-FR"/>
        </a:p>
      </dgm:t>
    </dgm:pt>
    <dgm:pt modelId="{CDFA85A4-453B-41BD-8F04-F43F5189EF53}">
      <dgm:prSet phldrT="[Texte]"/>
      <dgm:spPr>
        <a:solidFill>
          <a:schemeClr val="accent4">
            <a:lumMod val="20000"/>
            <a:lumOff val="80000"/>
          </a:schemeClr>
        </a:solidFill>
      </dgm:spPr>
      <dgm:t>
        <a:bodyPr/>
        <a:lstStyle/>
        <a:p>
          <a:r>
            <a:rPr lang="fr-FR" dirty="0"/>
            <a:t>Déploiement</a:t>
          </a:r>
        </a:p>
      </dgm:t>
    </dgm:pt>
    <dgm:pt modelId="{F4E4B1EE-8487-4122-AD3F-20D3A99B2523}" type="parTrans" cxnId="{405A6231-83AF-4311-8C4C-033B36139A12}">
      <dgm:prSet/>
      <dgm:spPr/>
      <dgm:t>
        <a:bodyPr/>
        <a:lstStyle/>
        <a:p>
          <a:endParaRPr lang="fr-FR"/>
        </a:p>
      </dgm:t>
    </dgm:pt>
    <dgm:pt modelId="{DC7C19ED-211F-43CA-AD5F-F92AD5268784}" type="sibTrans" cxnId="{405A6231-83AF-4311-8C4C-033B36139A12}">
      <dgm:prSet/>
      <dgm:spPr/>
      <dgm:t>
        <a:bodyPr/>
        <a:lstStyle/>
        <a:p>
          <a:endParaRPr lang="fr-FR"/>
        </a:p>
      </dgm:t>
    </dgm:pt>
    <dgm:pt modelId="{A129DDB1-65CF-4AF7-86B1-828565CF2544}">
      <dgm:prSet phldrT="[Texte]"/>
      <dgm:spPr>
        <a:solidFill>
          <a:schemeClr val="accent4">
            <a:lumMod val="20000"/>
            <a:lumOff val="80000"/>
          </a:schemeClr>
        </a:solidFill>
      </dgm:spPr>
      <dgm:t>
        <a:bodyPr/>
        <a:lstStyle/>
        <a:p>
          <a:r>
            <a:rPr lang="fr-FR" dirty="0"/>
            <a:t>Documentation</a:t>
          </a:r>
        </a:p>
      </dgm:t>
    </dgm:pt>
    <dgm:pt modelId="{C660417F-4AE8-4196-83FE-68D5F76BD72D}" type="parTrans" cxnId="{1296044F-4134-480F-B2E2-C6C625D8271D}">
      <dgm:prSet/>
      <dgm:spPr/>
      <dgm:t>
        <a:bodyPr/>
        <a:lstStyle/>
        <a:p>
          <a:endParaRPr lang="fr-FR"/>
        </a:p>
      </dgm:t>
    </dgm:pt>
    <dgm:pt modelId="{8FCE7827-A6A4-4C6B-AC06-AFD4F0AFCBC5}" type="sibTrans" cxnId="{1296044F-4134-480F-B2E2-C6C625D8271D}">
      <dgm:prSet/>
      <dgm:spPr/>
      <dgm:t>
        <a:bodyPr/>
        <a:lstStyle/>
        <a:p>
          <a:endParaRPr lang="fr-FR"/>
        </a:p>
      </dgm:t>
    </dgm:pt>
    <dgm:pt modelId="{A9F1D508-0E8E-4579-AF98-91BFB5604DF8}">
      <dgm:prSet phldrT="[Texte]"/>
      <dgm:spPr>
        <a:solidFill>
          <a:schemeClr val="accent2"/>
        </a:solidFill>
      </dgm:spPr>
      <dgm:t>
        <a:bodyPr/>
        <a:lstStyle/>
        <a:p>
          <a:r>
            <a:rPr lang="fr-FR" dirty="0"/>
            <a:t>Axes d’amélioration</a:t>
          </a:r>
        </a:p>
      </dgm:t>
    </dgm:pt>
    <dgm:pt modelId="{A7FB1C3B-E93D-46FE-9D33-D66D5423AF17}" type="parTrans" cxnId="{31807F8A-380D-46C6-8DBE-F9AD8169D648}">
      <dgm:prSet/>
      <dgm:spPr/>
      <dgm:t>
        <a:bodyPr/>
        <a:lstStyle/>
        <a:p>
          <a:endParaRPr lang="fr-FR"/>
        </a:p>
      </dgm:t>
    </dgm:pt>
    <dgm:pt modelId="{552A2112-32C6-45EC-8A0F-705AAABCF316}" type="sibTrans" cxnId="{31807F8A-380D-46C6-8DBE-F9AD8169D648}">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24E2103E-5E1C-4002-BE7B-DAB936279F7E}" type="pres">
      <dgm:prSet presAssocID="{3E92BA7B-7C10-406B-8CB7-7BD2D47548E5}" presName="parTxOnly" presStyleLbl="node1" presStyleIdx="1" presStyleCnt="10">
        <dgm:presLayoutVars>
          <dgm:bulletEnabled val="1"/>
        </dgm:presLayoutVars>
      </dgm:prSet>
      <dgm:spPr/>
    </dgm:pt>
    <dgm:pt modelId="{E123E307-1DB2-4FF6-903C-546FD41D0EF3}" type="pres">
      <dgm:prSet presAssocID="{8BA578EA-7B3B-4FC2-8E35-BC3DEAB64C96}" presName="parSpace" presStyleCnt="0"/>
      <dgm:spPr/>
    </dgm:pt>
    <dgm:pt modelId="{103F987A-387C-44F8-BF63-3A7EE2ECD667}" type="pres">
      <dgm:prSet presAssocID="{6BDEB5F8-9B05-4352-B5FE-7ECC56781813}" presName="parTxOnly" presStyleLbl="node1" presStyleIdx="2" presStyleCnt="10" custLinFactNeighborY="-560">
        <dgm:presLayoutVars>
          <dgm:bulletEnabled val="1"/>
        </dgm:presLayoutVars>
      </dgm:prSet>
      <dgm:spPr/>
    </dgm:pt>
    <dgm:pt modelId="{C845CA4E-E22C-4E98-A398-B87C0444A7E7}" type="pres">
      <dgm:prSet presAssocID="{82D1384A-8B55-4C63-93AF-E6E8CB2F3AD3}" presName="parSpace" presStyleCnt="0"/>
      <dgm:spPr/>
    </dgm:pt>
    <dgm:pt modelId="{37571EEB-CE26-4964-ADF8-6A1BA5255417}" type="pres">
      <dgm:prSet presAssocID="{023B1B54-E462-4502-8D90-FC256E7CFF65}" presName="parTxOnly" presStyleLbl="node1" presStyleIdx="3" presStyleCnt="10" custLinFactNeighborX="0" custLinFactNeighborY="-2">
        <dgm:presLayoutVars>
          <dgm:bulletEnabled val="1"/>
        </dgm:presLayoutVars>
      </dgm:prSet>
      <dgm:spPr/>
    </dgm:pt>
    <dgm:pt modelId="{A2015598-2B56-4059-9ED2-2948FF6B985B}" type="pres">
      <dgm:prSet presAssocID="{E6680B34-AC6B-484B-B3D8-30E1245B5924}" presName="parSpace" presStyleCnt="0"/>
      <dgm:spPr/>
    </dgm:pt>
    <dgm:pt modelId="{E6EC348D-F207-488F-BA5B-CCB6B2E7DBC5}" type="pres">
      <dgm:prSet presAssocID="{94094236-B62C-445B-BC70-9F71938D5B28}" presName="parTxOnly" presStyleLbl="node1" presStyleIdx="4" presStyleCnt="10">
        <dgm:presLayoutVars>
          <dgm:bulletEnabled val="1"/>
        </dgm:presLayoutVars>
      </dgm:prSet>
      <dgm:spPr/>
    </dgm:pt>
    <dgm:pt modelId="{14EF58DF-388E-462B-82EC-D2985B0E2BF4}" type="pres">
      <dgm:prSet presAssocID="{369A1EBD-FD59-42D5-9FD5-8260D2073279}" presName="parSpace" presStyleCnt="0"/>
      <dgm:spPr/>
    </dgm:pt>
    <dgm:pt modelId="{06707E7F-F105-40CB-899D-A4399A5F6294}" type="pres">
      <dgm:prSet presAssocID="{E4E94235-9CD3-4903-963A-17556B355A31}" presName="parTxOnly" presStyleLbl="node1" presStyleIdx="5" presStyleCnt="10">
        <dgm:presLayoutVars>
          <dgm:bulletEnabled val="1"/>
        </dgm:presLayoutVars>
      </dgm:prSet>
      <dgm:spPr/>
    </dgm:pt>
    <dgm:pt modelId="{3877D7CB-B550-41D4-909B-E7B435C82A32}" type="pres">
      <dgm:prSet presAssocID="{688085EA-4837-426B-94F6-45035656542A}" presName="parSpace" presStyleCnt="0"/>
      <dgm:spPr/>
    </dgm:pt>
    <dgm:pt modelId="{FD027871-9F4A-477F-BFC2-3441E9B58002}" type="pres">
      <dgm:prSet presAssocID="{AECDCF0A-5365-4791-BCEE-C41A6109CAEE}" presName="parTxOnly" presStyleLbl="node1" presStyleIdx="6" presStyleCnt="10" custLinFactNeighborX="561" custLinFactNeighborY="-6954">
        <dgm:presLayoutVars>
          <dgm:bulletEnabled val="1"/>
        </dgm:presLayoutVars>
      </dgm:prSet>
      <dgm:spPr/>
    </dgm:pt>
    <dgm:pt modelId="{A6BCFB24-10E0-46E2-90C6-7A6B3E384F5B}" type="pres">
      <dgm:prSet presAssocID="{440ED413-9B8D-4E34-8617-258ED175961C}" presName="parSpace" presStyleCnt="0"/>
      <dgm:spPr/>
    </dgm:pt>
    <dgm:pt modelId="{67E78C6A-423B-47DD-A82F-247566F8CC3B}" type="pres">
      <dgm:prSet presAssocID="{CDFA85A4-453B-41BD-8F04-F43F5189EF53}" presName="parTxOnly" presStyleLbl="node1" presStyleIdx="7" presStyleCnt="10">
        <dgm:presLayoutVars>
          <dgm:bulletEnabled val="1"/>
        </dgm:presLayoutVars>
      </dgm:prSet>
      <dgm:spPr/>
    </dgm:pt>
    <dgm:pt modelId="{53189E81-F385-4071-80F4-AB0D37B99483}" type="pres">
      <dgm:prSet presAssocID="{DC7C19ED-211F-43CA-AD5F-F92AD5268784}" presName="parSpace" presStyleCnt="0"/>
      <dgm:spPr/>
    </dgm:pt>
    <dgm:pt modelId="{D5D71797-EC21-4A71-BA13-2BECB960423A}" type="pres">
      <dgm:prSet presAssocID="{A129DDB1-65CF-4AF7-86B1-828565CF2544}" presName="parTxOnly" presStyleLbl="node1" presStyleIdx="8" presStyleCnt="10">
        <dgm:presLayoutVars>
          <dgm:bulletEnabled val="1"/>
        </dgm:presLayoutVars>
      </dgm:prSet>
      <dgm:spPr/>
    </dgm:pt>
    <dgm:pt modelId="{37CBEFFB-382F-4BB5-8A84-9E0E9AB1BA39}" type="pres">
      <dgm:prSet presAssocID="{8FCE7827-A6A4-4C6B-AC06-AFD4F0AFCBC5}" presName="parSpace" presStyleCnt="0"/>
      <dgm:spPr/>
    </dgm:pt>
    <dgm:pt modelId="{7ECD63A5-1E4A-4175-B7E9-94C01F87FC3A}" type="pres">
      <dgm:prSet presAssocID="{A9F1D508-0E8E-4579-AF98-91BFB5604DF8}" presName="parTxOnly" presStyleLbl="node1" presStyleIdx="9" presStyleCnt="10">
        <dgm:presLayoutVars>
          <dgm:bulletEnabled val="1"/>
        </dgm:presLayoutVars>
      </dgm:prSet>
      <dgm:spPr/>
    </dgm:pt>
  </dgm:ptLst>
  <dgm:cxnLst>
    <dgm:cxn modelId="{14861E0C-B2A3-49A6-81ED-9B893A411E07}" type="presOf" srcId="{FCDB8DAC-25F5-410C-AC6B-16FD87BB6FD7}" destId="{15941C26-8EF1-4D61-BB01-F73E919C8483}" srcOrd="0" destOrd="0" presId="urn:microsoft.com/office/officeart/2005/8/layout/hChevron3"/>
    <dgm:cxn modelId="{91BE5E19-175B-4881-92AF-EB2651855A0D}" type="presOf" srcId="{E4E94235-9CD3-4903-963A-17556B355A31}" destId="{06707E7F-F105-40CB-899D-A4399A5F6294}" srcOrd="0" destOrd="0" presId="urn:microsoft.com/office/officeart/2005/8/layout/hChevron3"/>
    <dgm:cxn modelId="{405A6231-83AF-4311-8C4C-033B36139A12}" srcId="{4F15BE75-AC9C-477B-A680-905852F4279B}" destId="{CDFA85A4-453B-41BD-8F04-F43F5189EF53}" srcOrd="7" destOrd="0" parTransId="{F4E4B1EE-8487-4122-AD3F-20D3A99B2523}" sibTransId="{DC7C19ED-211F-43CA-AD5F-F92AD5268784}"/>
    <dgm:cxn modelId="{104D8733-A7EE-4C9F-B8E1-0297AD768D14}" srcId="{4F15BE75-AC9C-477B-A680-905852F4279B}" destId="{AECDCF0A-5365-4791-BCEE-C41A6109CAEE}" srcOrd="6" destOrd="0" parTransId="{F3326E28-210E-4F3F-AEEF-896738130054}" sibTransId="{440ED413-9B8D-4E34-8617-258ED175961C}"/>
    <dgm:cxn modelId="{A9BD6D39-B2D1-482A-A3EE-33782140D708}" srcId="{4F15BE75-AC9C-477B-A680-905852F4279B}" destId="{6BDEB5F8-9B05-4352-B5FE-7ECC56781813}" srcOrd="2" destOrd="0" parTransId="{3A1D40B0-8726-4E0D-8C4E-D868C372B714}" sibTransId="{82D1384A-8B55-4C63-93AF-E6E8CB2F3AD3}"/>
    <dgm:cxn modelId="{D67D895F-D617-4C42-B0FF-B1B8105AD325}" type="presOf" srcId="{CDFA85A4-453B-41BD-8F04-F43F5189EF53}" destId="{67E78C6A-423B-47DD-A82F-247566F8CC3B}" srcOrd="0" destOrd="0" presId="urn:microsoft.com/office/officeart/2005/8/layout/hChevron3"/>
    <dgm:cxn modelId="{07732560-FF8E-48C4-B54C-86EFD2E5BCDB}" type="presOf" srcId="{94094236-B62C-445B-BC70-9F71938D5B28}" destId="{E6EC348D-F207-488F-BA5B-CCB6B2E7DBC5}" srcOrd="0" destOrd="0" presId="urn:microsoft.com/office/officeart/2005/8/layout/hChevron3"/>
    <dgm:cxn modelId="{29CB5645-7B46-4737-A46D-D0FB2590E011}" srcId="{4F15BE75-AC9C-477B-A680-905852F4279B}" destId="{94094236-B62C-445B-BC70-9F71938D5B28}" srcOrd="4" destOrd="0" parTransId="{A215E204-1A4C-4497-885E-4ABCF04BEDE5}" sibTransId="{369A1EBD-FD59-42D5-9FD5-8260D2073279}"/>
    <dgm:cxn modelId="{59B15447-0A9D-4316-9256-9BE9F71DB6D0}" type="presOf" srcId="{AECDCF0A-5365-4791-BCEE-C41A6109CAEE}" destId="{FD027871-9F4A-477F-BFC2-3441E9B58002}" srcOrd="0" destOrd="0" presId="urn:microsoft.com/office/officeart/2005/8/layout/hChevron3"/>
    <dgm:cxn modelId="{AFE3634B-255A-46E1-A6F9-40E7ED934AB7}" type="presOf" srcId="{A129DDB1-65CF-4AF7-86B1-828565CF2544}" destId="{D5D71797-EC21-4A71-BA13-2BECB960423A}" srcOrd="0" destOrd="0" presId="urn:microsoft.com/office/officeart/2005/8/layout/hChevron3"/>
    <dgm:cxn modelId="{7041054D-EA5D-428D-8D85-89285A990974}" type="presOf" srcId="{023B1B54-E462-4502-8D90-FC256E7CFF65}" destId="{37571EEB-CE26-4964-ADF8-6A1BA5255417}" srcOrd="0" destOrd="0" presId="urn:microsoft.com/office/officeart/2005/8/layout/hChevron3"/>
    <dgm:cxn modelId="{1296044F-4134-480F-B2E2-C6C625D8271D}" srcId="{4F15BE75-AC9C-477B-A680-905852F4279B}" destId="{A129DDB1-65CF-4AF7-86B1-828565CF2544}" srcOrd="8" destOrd="0" parTransId="{C660417F-4AE8-4196-83FE-68D5F76BD72D}" sibTransId="{8FCE7827-A6A4-4C6B-AC06-AFD4F0AFCBC5}"/>
    <dgm:cxn modelId="{EEC34A52-60D9-42A1-A5D2-8DDD1390EBFC}" type="presOf" srcId="{3E92BA7B-7C10-406B-8CB7-7BD2D47548E5}" destId="{24E2103E-5E1C-4002-BE7B-DAB936279F7E}" srcOrd="0" destOrd="0" presId="urn:microsoft.com/office/officeart/2005/8/layout/hChevron3"/>
    <dgm:cxn modelId="{E1A48A56-46E4-4884-85DD-94C49D0FFD8C}" type="presOf" srcId="{A9F1D508-0E8E-4579-AF98-91BFB5604DF8}" destId="{7ECD63A5-1E4A-4175-B7E9-94C01F87FC3A}" srcOrd="0" destOrd="0" presId="urn:microsoft.com/office/officeart/2005/8/layout/hChevron3"/>
    <dgm:cxn modelId="{31807F8A-380D-46C6-8DBE-F9AD8169D648}" srcId="{4F15BE75-AC9C-477B-A680-905852F4279B}" destId="{A9F1D508-0E8E-4579-AF98-91BFB5604DF8}" srcOrd="9" destOrd="0" parTransId="{A7FB1C3B-E93D-46FE-9D33-D66D5423AF17}" sibTransId="{552A2112-32C6-45EC-8A0F-705AAABCF316}"/>
    <dgm:cxn modelId="{415B2AA5-2F2F-4011-A40E-36DBA40BD50B}" srcId="{4F15BE75-AC9C-477B-A680-905852F4279B}" destId="{023B1B54-E462-4502-8D90-FC256E7CFF65}" srcOrd="3" destOrd="0" parTransId="{543FE565-3B84-435A-997B-A9E5A91C2473}" sibTransId="{E6680B34-AC6B-484B-B3D8-30E1245B5924}"/>
    <dgm:cxn modelId="{321584CD-942C-4FC3-AC99-50298F8CB583}" type="presOf" srcId="{4F15BE75-AC9C-477B-A680-905852F4279B}" destId="{A1B9D906-79D5-40F4-9262-9D16917F7C9F}" srcOrd="0" destOrd="0" presId="urn:microsoft.com/office/officeart/2005/8/layout/hChevron3"/>
    <dgm:cxn modelId="{016EE2E9-E909-49F6-A427-09BC765CBB33}" srcId="{4F15BE75-AC9C-477B-A680-905852F4279B}" destId="{3E92BA7B-7C10-406B-8CB7-7BD2D47548E5}" srcOrd="1" destOrd="0" parTransId="{5E190AE6-1CA9-4FAE-9B53-96E93FAD8E47}" sibTransId="{8BA578EA-7B3B-4FC2-8E35-BC3DEAB64C96}"/>
    <dgm:cxn modelId="{0CD195F3-2D40-4F55-8BB9-02D4C9BDE205}" srcId="{4F15BE75-AC9C-477B-A680-905852F4279B}" destId="{E4E94235-9CD3-4903-963A-17556B355A31}" srcOrd="5" destOrd="0" parTransId="{2141735E-B6F7-4CA3-82AD-143CDE77D1DE}" sibTransId="{688085EA-4837-426B-94F6-45035656542A}"/>
    <dgm:cxn modelId="{DBBE46FE-D381-4C52-895E-44178DFF5E60}" srcId="{4F15BE75-AC9C-477B-A680-905852F4279B}" destId="{FCDB8DAC-25F5-410C-AC6B-16FD87BB6FD7}" srcOrd="0" destOrd="0" parTransId="{749AA05E-D396-4F0C-A2A8-E073943E3026}" sibTransId="{0B114B53-DD03-4A15-99EC-BCEE94C9CF7E}"/>
    <dgm:cxn modelId="{AA5B02FF-AD3D-4A64-9FB8-76BD785387A3}" type="presOf" srcId="{6BDEB5F8-9B05-4352-B5FE-7ECC56781813}" destId="{103F987A-387C-44F8-BF63-3A7EE2ECD667}" srcOrd="0" destOrd="0" presId="urn:microsoft.com/office/officeart/2005/8/layout/hChevron3"/>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01158A7B-2C9D-4F38-9ECC-6BBCF121AE81}" type="presParOf" srcId="{A1B9D906-79D5-40F4-9262-9D16917F7C9F}" destId="{24E2103E-5E1C-4002-BE7B-DAB936279F7E}" srcOrd="2" destOrd="0" presId="urn:microsoft.com/office/officeart/2005/8/layout/hChevron3"/>
    <dgm:cxn modelId="{A81836D0-E349-4572-9919-8EE564F1608E}" type="presParOf" srcId="{A1B9D906-79D5-40F4-9262-9D16917F7C9F}" destId="{E123E307-1DB2-4FF6-903C-546FD41D0EF3}" srcOrd="3" destOrd="0" presId="urn:microsoft.com/office/officeart/2005/8/layout/hChevron3"/>
    <dgm:cxn modelId="{EC8162FA-68F7-42D1-BAA9-AA7D5DD010B4}" type="presParOf" srcId="{A1B9D906-79D5-40F4-9262-9D16917F7C9F}" destId="{103F987A-387C-44F8-BF63-3A7EE2ECD667}" srcOrd="4" destOrd="0" presId="urn:microsoft.com/office/officeart/2005/8/layout/hChevron3"/>
    <dgm:cxn modelId="{65694068-B039-4DFE-B23D-D367EE17143E}" type="presParOf" srcId="{A1B9D906-79D5-40F4-9262-9D16917F7C9F}" destId="{C845CA4E-E22C-4E98-A398-B87C0444A7E7}" srcOrd="5" destOrd="0" presId="urn:microsoft.com/office/officeart/2005/8/layout/hChevron3"/>
    <dgm:cxn modelId="{2184B46E-004E-48DF-9727-4B1AB1C8AB27}" type="presParOf" srcId="{A1B9D906-79D5-40F4-9262-9D16917F7C9F}" destId="{37571EEB-CE26-4964-ADF8-6A1BA5255417}" srcOrd="6" destOrd="0" presId="urn:microsoft.com/office/officeart/2005/8/layout/hChevron3"/>
    <dgm:cxn modelId="{7AB8AC57-9C22-4497-8EEB-CBBD3C49EE06}" type="presParOf" srcId="{A1B9D906-79D5-40F4-9262-9D16917F7C9F}" destId="{A2015598-2B56-4059-9ED2-2948FF6B985B}" srcOrd="7" destOrd="0" presId="urn:microsoft.com/office/officeart/2005/8/layout/hChevron3"/>
    <dgm:cxn modelId="{4C8ED859-DE91-4E78-9163-5DF43940C164}" type="presParOf" srcId="{A1B9D906-79D5-40F4-9262-9D16917F7C9F}" destId="{E6EC348D-F207-488F-BA5B-CCB6B2E7DBC5}" srcOrd="8" destOrd="0" presId="urn:microsoft.com/office/officeart/2005/8/layout/hChevron3"/>
    <dgm:cxn modelId="{947F0041-56E1-4288-99C7-8069242F8853}" type="presParOf" srcId="{A1B9D906-79D5-40F4-9262-9D16917F7C9F}" destId="{14EF58DF-388E-462B-82EC-D2985B0E2BF4}" srcOrd="9" destOrd="0" presId="urn:microsoft.com/office/officeart/2005/8/layout/hChevron3"/>
    <dgm:cxn modelId="{458672A1-2D4D-4B0A-B6A9-B773CE0DADB7}" type="presParOf" srcId="{A1B9D906-79D5-40F4-9262-9D16917F7C9F}" destId="{06707E7F-F105-40CB-899D-A4399A5F6294}" srcOrd="10" destOrd="0" presId="urn:microsoft.com/office/officeart/2005/8/layout/hChevron3"/>
    <dgm:cxn modelId="{EFBD5A28-AFAE-4919-8D93-00015320ADC4}" type="presParOf" srcId="{A1B9D906-79D5-40F4-9262-9D16917F7C9F}" destId="{3877D7CB-B550-41D4-909B-E7B435C82A32}" srcOrd="11" destOrd="0" presId="urn:microsoft.com/office/officeart/2005/8/layout/hChevron3"/>
    <dgm:cxn modelId="{E6425A35-6623-445E-A844-C15FCE5D118E}" type="presParOf" srcId="{A1B9D906-79D5-40F4-9262-9D16917F7C9F}" destId="{FD027871-9F4A-477F-BFC2-3441E9B58002}" srcOrd="12" destOrd="0" presId="urn:microsoft.com/office/officeart/2005/8/layout/hChevron3"/>
    <dgm:cxn modelId="{236F6118-F4BA-443F-83DC-C06E7A299403}" type="presParOf" srcId="{A1B9D906-79D5-40F4-9262-9D16917F7C9F}" destId="{A6BCFB24-10E0-46E2-90C6-7A6B3E384F5B}" srcOrd="13" destOrd="0" presId="urn:microsoft.com/office/officeart/2005/8/layout/hChevron3"/>
    <dgm:cxn modelId="{B9B83E82-01C2-4292-8D32-1B21C8E1D685}" type="presParOf" srcId="{A1B9D906-79D5-40F4-9262-9D16917F7C9F}" destId="{67E78C6A-423B-47DD-A82F-247566F8CC3B}" srcOrd="14" destOrd="0" presId="urn:microsoft.com/office/officeart/2005/8/layout/hChevron3"/>
    <dgm:cxn modelId="{5B667A27-50BD-4834-962E-AE9EC43F8346}" type="presParOf" srcId="{A1B9D906-79D5-40F4-9262-9D16917F7C9F}" destId="{53189E81-F385-4071-80F4-AB0D37B99483}" srcOrd="15" destOrd="0" presId="urn:microsoft.com/office/officeart/2005/8/layout/hChevron3"/>
    <dgm:cxn modelId="{427BBB47-D14D-4348-9F43-B6BFCE405E63}" type="presParOf" srcId="{A1B9D906-79D5-40F4-9262-9D16917F7C9F}" destId="{D5D71797-EC21-4A71-BA13-2BECB960423A}" srcOrd="16" destOrd="0" presId="urn:microsoft.com/office/officeart/2005/8/layout/hChevron3"/>
    <dgm:cxn modelId="{DFECA9BF-2207-49D2-9BB1-B8C73055A507}" type="presParOf" srcId="{A1B9D906-79D5-40F4-9262-9D16917F7C9F}" destId="{37CBEFFB-382F-4BB5-8A84-9E0E9AB1BA39}" srcOrd="17" destOrd="0" presId="urn:microsoft.com/office/officeart/2005/8/layout/hChevron3"/>
    <dgm:cxn modelId="{C792FA37-B0C1-4B65-A9E0-79AC384571EC}" type="presParOf" srcId="{A1B9D906-79D5-40F4-9262-9D16917F7C9F}" destId="{7ECD63A5-1E4A-4175-B7E9-94C01F87FC3A}"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2"/>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bg1"/>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2"/>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15BE75-AC9C-477B-A680-905852F4279B}" type="doc">
      <dgm:prSet loTypeId="urn:microsoft.com/office/officeart/2005/8/layout/hChevron3" loCatId="process" qsTypeId="urn:microsoft.com/office/officeart/2005/8/quickstyle/simple1" qsCatId="simple" csTypeId="urn:microsoft.com/office/officeart/2005/8/colors/accent1_1" csCatId="accent1" phldr="1"/>
      <dgm:spPr/>
    </dgm:pt>
    <dgm:pt modelId="{A78831BD-AFB2-4CB6-A713-24094C3DFAB8}">
      <dgm:prSet phldrT="[Texte]"/>
      <dgm:spPr>
        <a:solidFill>
          <a:schemeClr val="accent2"/>
        </a:solidFill>
      </dgm:spPr>
      <dgm:t>
        <a:bodyPr/>
        <a:lstStyle/>
        <a:p>
          <a:r>
            <a:rPr lang="fr-FR" dirty="0"/>
            <a:t>Fonctionnalités</a:t>
          </a:r>
        </a:p>
      </dgm:t>
    </dgm:pt>
    <dgm:pt modelId="{69E00D65-9B37-4111-8286-72A09AAFECE9}" type="parTrans" cxnId="{3ED43B7F-BA90-41F9-81CE-C505C5F12735}">
      <dgm:prSet/>
      <dgm:spPr/>
      <dgm:t>
        <a:bodyPr/>
        <a:lstStyle/>
        <a:p>
          <a:endParaRPr lang="fr-FR"/>
        </a:p>
      </dgm:t>
    </dgm:pt>
    <dgm:pt modelId="{BAE7AE99-67B5-4636-9BB8-3310C1F6AE30}" type="sibTrans" cxnId="{3ED43B7F-BA90-41F9-81CE-C505C5F12735}">
      <dgm:prSet/>
      <dgm:spPr/>
      <dgm:t>
        <a:bodyPr/>
        <a:lstStyle/>
        <a:p>
          <a:endParaRPr lang="fr-FR"/>
        </a:p>
      </dgm:t>
    </dgm:pt>
    <dgm:pt modelId="{CDC050CD-D225-41AF-ACCA-DBB61D0D8063}">
      <dgm:prSet phldrT="[Texte]"/>
      <dgm:spPr>
        <a:solidFill>
          <a:schemeClr val="bg1"/>
        </a:solidFill>
      </dgm:spPr>
      <dgm:t>
        <a:bodyPr/>
        <a:lstStyle/>
        <a:p>
          <a:r>
            <a:rPr lang="fr-FR" dirty="0"/>
            <a:t>Axes d’amélioration</a:t>
          </a:r>
        </a:p>
      </dgm:t>
    </dgm:pt>
    <dgm:pt modelId="{CF1AFEDD-0FA6-4134-B33E-A58D01E06062}" type="parTrans" cxnId="{0D158A8B-5971-4334-BE8A-9037D7AF4EB8}">
      <dgm:prSet/>
      <dgm:spPr/>
      <dgm:t>
        <a:bodyPr/>
        <a:lstStyle/>
        <a:p>
          <a:endParaRPr lang="fr-FR"/>
        </a:p>
      </dgm:t>
    </dgm:pt>
    <dgm:pt modelId="{7FF8E3BB-CB0A-44D9-AAAC-32C68AE217ED}" type="sibTrans" cxnId="{0D158A8B-5971-4334-BE8A-9037D7AF4EB8}">
      <dgm:prSet/>
      <dgm:spPr/>
      <dgm:t>
        <a:bodyPr/>
        <a:lstStyle/>
        <a:p>
          <a:endParaRPr lang="fr-FR"/>
        </a:p>
      </dgm:t>
    </dgm:pt>
    <dgm:pt modelId="{2F7E05F9-68F7-4BA7-A52A-BFFF70833D6C}">
      <dgm:prSet phldrT="[Texte]"/>
      <dgm:spPr>
        <a:solidFill>
          <a:schemeClr val="accent4">
            <a:lumMod val="20000"/>
            <a:lumOff val="80000"/>
          </a:schemeClr>
        </a:solidFill>
      </dgm:spPr>
      <dgm:t>
        <a:bodyPr/>
        <a:lstStyle/>
        <a:p>
          <a:r>
            <a:rPr lang="fr-FR" dirty="0"/>
            <a:t>Conception</a:t>
          </a:r>
        </a:p>
      </dgm:t>
    </dgm:pt>
    <dgm:pt modelId="{D2838F04-B215-4EBD-9662-32ADB35E80F3}" type="parTrans" cxnId="{DD515EBB-AE01-4972-8AC5-DF8D931DFA45}">
      <dgm:prSet/>
      <dgm:spPr/>
      <dgm:t>
        <a:bodyPr/>
        <a:lstStyle/>
        <a:p>
          <a:endParaRPr lang="fr-FR"/>
        </a:p>
      </dgm:t>
    </dgm:pt>
    <dgm:pt modelId="{D824A059-69EF-44B9-80E4-96D7AF50214A}" type="sibTrans" cxnId="{DD515EBB-AE01-4972-8AC5-DF8D931DFA45}">
      <dgm:prSet/>
      <dgm:spPr/>
      <dgm:t>
        <a:bodyPr/>
        <a:lstStyle/>
        <a:p>
          <a:endParaRPr lang="fr-FR"/>
        </a:p>
      </dgm:t>
    </dgm:pt>
    <dgm:pt modelId="{F4EB10F1-C2EB-4E7D-9D13-F4B46F28FACD}">
      <dgm:prSet phldrT="[Texte]"/>
      <dgm:spPr>
        <a:solidFill>
          <a:schemeClr val="accent4">
            <a:lumMod val="20000"/>
            <a:lumOff val="80000"/>
          </a:schemeClr>
        </a:solidFill>
        <a:ln>
          <a:solidFill>
            <a:schemeClr val="accent1"/>
          </a:solidFill>
        </a:ln>
      </dgm:spPr>
      <dgm:t>
        <a:bodyPr/>
        <a:lstStyle/>
        <a:p>
          <a:r>
            <a:rPr lang="fr-FR" dirty="0"/>
            <a:t>Cahier de charges </a:t>
          </a:r>
        </a:p>
      </dgm:t>
    </dgm:pt>
    <dgm:pt modelId="{A9EBB61B-C0BA-4EBD-98F9-49F6EC29CC2D}" type="parTrans" cxnId="{683FD338-05D5-447D-9EEB-378C0C99244A}">
      <dgm:prSet/>
      <dgm:spPr/>
      <dgm:t>
        <a:bodyPr/>
        <a:lstStyle/>
        <a:p>
          <a:endParaRPr lang="fr-FR"/>
        </a:p>
      </dgm:t>
    </dgm:pt>
    <dgm:pt modelId="{6C5CFDE2-FBB0-48D1-B098-A836DC38D6CE}" type="sibTrans" cxnId="{683FD338-05D5-447D-9EEB-378C0C99244A}">
      <dgm:prSet/>
      <dgm:spPr/>
      <dgm:t>
        <a:bodyPr/>
        <a:lstStyle/>
        <a:p>
          <a:endParaRPr lang="fr-FR"/>
        </a:p>
      </dgm:t>
    </dgm:pt>
    <dgm:pt modelId="{FCDB8DAC-25F5-410C-AC6B-16FD87BB6FD7}">
      <dgm:prSet phldrT="[Texte]"/>
      <dgm:spPr>
        <a:solidFill>
          <a:schemeClr val="accent4">
            <a:lumMod val="20000"/>
            <a:lumOff val="80000"/>
          </a:schemeClr>
        </a:solidFill>
        <a:ln>
          <a:solidFill>
            <a:schemeClr val="accent1"/>
          </a:solidFill>
        </a:ln>
      </dgm:spPr>
      <dgm:t>
        <a:bodyPr/>
        <a:lstStyle/>
        <a:p>
          <a:r>
            <a:rPr lang="fr-FR" dirty="0"/>
            <a:t>Contexte et problématique</a:t>
          </a:r>
        </a:p>
      </dgm:t>
    </dgm:pt>
    <dgm:pt modelId="{749AA05E-D396-4F0C-A2A8-E073943E3026}" type="parTrans" cxnId="{DBBE46FE-D381-4C52-895E-44178DFF5E60}">
      <dgm:prSet/>
      <dgm:spPr/>
      <dgm:t>
        <a:bodyPr/>
        <a:lstStyle/>
        <a:p>
          <a:endParaRPr lang="fr-FR"/>
        </a:p>
      </dgm:t>
    </dgm:pt>
    <dgm:pt modelId="{0B114B53-DD03-4A15-99EC-BCEE94C9CF7E}" type="sibTrans" cxnId="{DBBE46FE-D381-4C52-895E-44178DFF5E60}">
      <dgm:prSet/>
      <dgm:spPr/>
      <dgm:t>
        <a:bodyPr/>
        <a:lstStyle/>
        <a:p>
          <a:endParaRPr lang="fr-FR"/>
        </a:p>
      </dgm:t>
    </dgm:pt>
    <dgm:pt modelId="{210F87A9-5064-4E60-8C88-54D6C14B9719}">
      <dgm:prSet phldrT="[Texte]"/>
      <dgm:spPr>
        <a:solidFill>
          <a:schemeClr val="bg1"/>
        </a:solidFill>
      </dgm:spPr>
      <dgm:t>
        <a:bodyPr/>
        <a:lstStyle/>
        <a:p>
          <a:r>
            <a:rPr lang="fr-FR" dirty="0"/>
            <a:t>Tests</a:t>
          </a:r>
        </a:p>
      </dgm:t>
    </dgm:pt>
    <dgm:pt modelId="{C37FF825-9D3A-4494-8FE8-14930DC4C183}" type="parTrans" cxnId="{789DBC50-57EB-4410-8210-11BF1106CA5D}">
      <dgm:prSet/>
      <dgm:spPr/>
      <dgm:t>
        <a:bodyPr/>
        <a:lstStyle/>
        <a:p>
          <a:endParaRPr lang="fr-FR"/>
        </a:p>
      </dgm:t>
    </dgm:pt>
    <dgm:pt modelId="{119EAE05-4E75-4499-B2D1-F659273EE0DE}" type="sibTrans" cxnId="{789DBC50-57EB-4410-8210-11BF1106CA5D}">
      <dgm:prSet/>
      <dgm:spPr/>
      <dgm:t>
        <a:bodyPr/>
        <a:lstStyle/>
        <a:p>
          <a:endParaRPr lang="fr-FR"/>
        </a:p>
      </dgm:t>
    </dgm:pt>
    <dgm:pt modelId="{37554914-98FE-4648-BD3D-0A6CE11D58CE}">
      <dgm:prSet phldrT="[Texte]"/>
      <dgm:spPr>
        <a:solidFill>
          <a:schemeClr val="bg1"/>
        </a:solidFill>
      </dgm:spPr>
      <dgm:t>
        <a:bodyPr/>
        <a:lstStyle/>
        <a:p>
          <a:r>
            <a:rPr lang="fr-FR" dirty="0"/>
            <a:t>Documentation</a:t>
          </a:r>
        </a:p>
      </dgm:t>
    </dgm:pt>
    <dgm:pt modelId="{2EF8814A-7467-481B-84CF-F34F534FE797}" type="parTrans" cxnId="{33346A09-DE5E-4839-BF3D-DBA360BD481E}">
      <dgm:prSet/>
      <dgm:spPr/>
      <dgm:t>
        <a:bodyPr/>
        <a:lstStyle/>
        <a:p>
          <a:endParaRPr lang="fr-FR"/>
        </a:p>
      </dgm:t>
    </dgm:pt>
    <dgm:pt modelId="{7DBDDBCE-D7AC-4F23-A9F4-9B0D2F221EF7}" type="sibTrans" cxnId="{33346A09-DE5E-4839-BF3D-DBA360BD481E}">
      <dgm:prSet/>
      <dgm:spPr/>
      <dgm:t>
        <a:bodyPr/>
        <a:lstStyle/>
        <a:p>
          <a:endParaRPr lang="fr-FR"/>
        </a:p>
      </dgm:t>
    </dgm:pt>
    <dgm:pt modelId="{8DA7BB5B-1C33-449D-925F-F5CAABF91E40}">
      <dgm:prSet phldrT="[Texte]"/>
      <dgm:spPr>
        <a:solidFill>
          <a:schemeClr val="bg1"/>
        </a:solidFill>
      </dgm:spPr>
      <dgm:t>
        <a:bodyPr/>
        <a:lstStyle/>
        <a:p>
          <a:r>
            <a:rPr lang="fr-FR" dirty="0"/>
            <a:t>Déploiement</a:t>
          </a:r>
        </a:p>
      </dgm:t>
    </dgm:pt>
    <dgm:pt modelId="{EE81A9A1-3523-4269-92D1-43DD5E1FDDDC}" type="sibTrans" cxnId="{4B752346-5F6D-48C4-9006-34D2FADF0BB7}">
      <dgm:prSet/>
      <dgm:spPr/>
      <dgm:t>
        <a:bodyPr/>
        <a:lstStyle/>
        <a:p>
          <a:endParaRPr lang="fr-FR"/>
        </a:p>
      </dgm:t>
    </dgm:pt>
    <dgm:pt modelId="{0D16C955-2C61-4C0A-AB2B-980D0F691376}" type="parTrans" cxnId="{4B752346-5F6D-48C4-9006-34D2FADF0BB7}">
      <dgm:prSet/>
      <dgm:spPr/>
      <dgm:t>
        <a:bodyPr/>
        <a:lstStyle/>
        <a:p>
          <a:endParaRPr lang="fr-FR"/>
        </a:p>
      </dgm:t>
    </dgm:pt>
    <dgm:pt modelId="{58CE4B1C-FFF0-4C12-B3E6-2DC8600DE1E6}">
      <dgm:prSet phldrT="[Texte]"/>
      <dgm:spPr>
        <a:solidFill>
          <a:schemeClr val="bg1"/>
        </a:solidFill>
      </dgm:spPr>
      <dgm:t>
        <a:bodyPr/>
        <a:lstStyle/>
        <a:p>
          <a:r>
            <a:rPr lang="fr-FR" dirty="0"/>
            <a:t>Sécurité</a:t>
          </a:r>
        </a:p>
      </dgm:t>
    </dgm:pt>
    <dgm:pt modelId="{1550695F-C8E2-4B19-907E-620B5B95563E}" type="parTrans" cxnId="{5B91B809-1E09-4820-8395-4D4AD50BB2AC}">
      <dgm:prSet/>
      <dgm:spPr/>
      <dgm:t>
        <a:bodyPr/>
        <a:lstStyle/>
        <a:p>
          <a:endParaRPr lang="fr-FR"/>
        </a:p>
      </dgm:t>
    </dgm:pt>
    <dgm:pt modelId="{2F18B0D8-98A9-4625-B0AD-087B3E9B883C}" type="sibTrans" cxnId="{5B91B809-1E09-4820-8395-4D4AD50BB2AC}">
      <dgm:prSet/>
      <dgm:spPr/>
      <dgm:t>
        <a:bodyPr/>
        <a:lstStyle/>
        <a:p>
          <a:endParaRPr lang="fr-FR"/>
        </a:p>
      </dgm:t>
    </dgm:pt>
    <dgm:pt modelId="{6A9EC01E-90FF-4E65-B369-964572F62412}">
      <dgm:prSet phldrT="[Texte]"/>
      <dgm:spPr>
        <a:solidFill>
          <a:schemeClr val="bg1"/>
        </a:solidFill>
      </dgm:spPr>
      <dgm:t>
        <a:bodyPr/>
        <a:lstStyle/>
        <a:p>
          <a:r>
            <a:rPr lang="fr-FR" dirty="0"/>
            <a:t>RGPD</a:t>
          </a:r>
        </a:p>
      </dgm:t>
    </dgm:pt>
    <dgm:pt modelId="{EE2A91CE-9093-482D-8E28-4CFFAE367B53}" type="parTrans" cxnId="{75E6AA84-E6EC-434F-AFC9-FB75BC741F00}">
      <dgm:prSet/>
      <dgm:spPr/>
      <dgm:t>
        <a:bodyPr/>
        <a:lstStyle/>
        <a:p>
          <a:endParaRPr lang="fr-FR"/>
        </a:p>
      </dgm:t>
    </dgm:pt>
    <dgm:pt modelId="{E2BFC501-B5DE-466B-955A-6C7923F6074D}" type="sibTrans" cxnId="{75E6AA84-E6EC-434F-AFC9-FB75BC741F00}">
      <dgm:prSet/>
      <dgm:spPr/>
      <dgm:t>
        <a:bodyPr/>
        <a:lstStyle/>
        <a:p>
          <a:endParaRPr lang="fr-FR"/>
        </a:p>
      </dgm:t>
    </dgm:pt>
    <dgm:pt modelId="{A1B9D906-79D5-40F4-9262-9D16917F7C9F}" type="pres">
      <dgm:prSet presAssocID="{4F15BE75-AC9C-477B-A680-905852F4279B}" presName="Name0" presStyleCnt="0">
        <dgm:presLayoutVars>
          <dgm:dir/>
          <dgm:resizeHandles val="exact"/>
        </dgm:presLayoutVars>
      </dgm:prSet>
      <dgm:spPr/>
    </dgm:pt>
    <dgm:pt modelId="{15941C26-8EF1-4D61-BB01-F73E919C8483}" type="pres">
      <dgm:prSet presAssocID="{FCDB8DAC-25F5-410C-AC6B-16FD87BB6FD7}" presName="parTxOnly" presStyleLbl="node1" presStyleIdx="0" presStyleCnt="10">
        <dgm:presLayoutVars>
          <dgm:bulletEnabled val="1"/>
        </dgm:presLayoutVars>
      </dgm:prSet>
      <dgm:spPr/>
    </dgm:pt>
    <dgm:pt modelId="{39F57663-5FBA-44F9-8AFA-C4966B8D1E7C}" type="pres">
      <dgm:prSet presAssocID="{0B114B53-DD03-4A15-99EC-BCEE94C9CF7E}" presName="parSpace" presStyleCnt="0"/>
      <dgm:spPr/>
    </dgm:pt>
    <dgm:pt modelId="{E4B56314-EB94-48FC-B874-499F70E4E4C3}" type="pres">
      <dgm:prSet presAssocID="{F4EB10F1-C2EB-4E7D-9D13-F4B46F28FACD}" presName="parTxOnly" presStyleLbl="node1" presStyleIdx="1" presStyleCnt="10">
        <dgm:presLayoutVars>
          <dgm:bulletEnabled val="1"/>
        </dgm:presLayoutVars>
      </dgm:prSet>
      <dgm:spPr/>
    </dgm:pt>
    <dgm:pt modelId="{06263A77-10DD-4C16-B35D-AEEADC06507A}" type="pres">
      <dgm:prSet presAssocID="{6C5CFDE2-FBB0-48D1-B098-A836DC38D6CE}" presName="parSpace" presStyleCnt="0"/>
      <dgm:spPr/>
    </dgm:pt>
    <dgm:pt modelId="{8808C66B-8A52-46CE-8BB2-2ADFFA9E87A4}" type="pres">
      <dgm:prSet presAssocID="{2F7E05F9-68F7-4BA7-A52A-BFFF70833D6C}" presName="parTxOnly" presStyleLbl="node1" presStyleIdx="2" presStyleCnt="10" custLinFactNeighborY="-560">
        <dgm:presLayoutVars>
          <dgm:bulletEnabled val="1"/>
        </dgm:presLayoutVars>
      </dgm:prSet>
      <dgm:spPr/>
    </dgm:pt>
    <dgm:pt modelId="{E62212EB-AF27-4502-8DA9-0CCC8534F011}" type="pres">
      <dgm:prSet presAssocID="{D824A059-69EF-44B9-80E4-96D7AF50214A}" presName="parSpace" presStyleCnt="0"/>
      <dgm:spPr/>
    </dgm:pt>
    <dgm:pt modelId="{A90FF5DB-D8D4-46F8-8020-8FA58C5AD067}" type="pres">
      <dgm:prSet presAssocID="{A78831BD-AFB2-4CB6-A713-24094C3DFAB8}" presName="parTxOnly" presStyleLbl="node1" presStyleIdx="3" presStyleCnt="10" custLinFactNeighborX="0" custLinFactNeighborY="-2">
        <dgm:presLayoutVars>
          <dgm:bulletEnabled val="1"/>
        </dgm:presLayoutVars>
      </dgm:prSet>
      <dgm:spPr/>
    </dgm:pt>
    <dgm:pt modelId="{13588EE5-9D0C-49CD-84E9-426544A9D94E}" type="pres">
      <dgm:prSet presAssocID="{BAE7AE99-67B5-4636-9BB8-3310C1F6AE30}" presName="parSpace" presStyleCnt="0"/>
      <dgm:spPr/>
    </dgm:pt>
    <dgm:pt modelId="{7A5B5145-60AC-47CC-AFC7-7C02CB7D4726}" type="pres">
      <dgm:prSet presAssocID="{58CE4B1C-FFF0-4C12-B3E6-2DC8600DE1E6}" presName="parTxOnly" presStyleLbl="node1" presStyleIdx="4" presStyleCnt="10">
        <dgm:presLayoutVars>
          <dgm:bulletEnabled val="1"/>
        </dgm:presLayoutVars>
      </dgm:prSet>
      <dgm:spPr/>
    </dgm:pt>
    <dgm:pt modelId="{8F5F6E72-2C4A-4DA2-B3B7-4D57ECEFBBE1}" type="pres">
      <dgm:prSet presAssocID="{2F18B0D8-98A9-4625-B0AD-087B3E9B883C}" presName="parSpace" presStyleCnt="0"/>
      <dgm:spPr/>
    </dgm:pt>
    <dgm:pt modelId="{94306DCC-AC57-4D1A-9AE4-075AC2D88E4E}" type="pres">
      <dgm:prSet presAssocID="{6A9EC01E-90FF-4E65-B369-964572F62412}" presName="parTxOnly" presStyleLbl="node1" presStyleIdx="5" presStyleCnt="10">
        <dgm:presLayoutVars>
          <dgm:bulletEnabled val="1"/>
        </dgm:presLayoutVars>
      </dgm:prSet>
      <dgm:spPr/>
    </dgm:pt>
    <dgm:pt modelId="{6632CDF4-C620-454C-8B3A-5BACEEC47CC4}" type="pres">
      <dgm:prSet presAssocID="{E2BFC501-B5DE-466B-955A-6C7923F6074D}" presName="parSpace" presStyleCnt="0"/>
      <dgm:spPr/>
    </dgm:pt>
    <dgm:pt modelId="{0311B4F7-01E0-4817-9CF4-304C1B225B92}" type="pres">
      <dgm:prSet presAssocID="{210F87A9-5064-4E60-8C88-54D6C14B9719}" presName="parTxOnly" presStyleLbl="node1" presStyleIdx="6" presStyleCnt="10" custLinFactNeighborX="561" custLinFactNeighborY="-6954">
        <dgm:presLayoutVars>
          <dgm:bulletEnabled val="1"/>
        </dgm:presLayoutVars>
      </dgm:prSet>
      <dgm:spPr/>
    </dgm:pt>
    <dgm:pt modelId="{AD61841B-0CC4-48FF-89CA-309E848609A5}" type="pres">
      <dgm:prSet presAssocID="{119EAE05-4E75-4499-B2D1-F659273EE0DE}" presName="parSpace" presStyleCnt="0"/>
      <dgm:spPr/>
    </dgm:pt>
    <dgm:pt modelId="{12F18FD1-7B16-439D-9078-386F916ADF42}" type="pres">
      <dgm:prSet presAssocID="{8DA7BB5B-1C33-449D-925F-F5CAABF91E40}" presName="parTxOnly" presStyleLbl="node1" presStyleIdx="7" presStyleCnt="10">
        <dgm:presLayoutVars>
          <dgm:bulletEnabled val="1"/>
        </dgm:presLayoutVars>
      </dgm:prSet>
      <dgm:spPr/>
    </dgm:pt>
    <dgm:pt modelId="{F50913AC-85E3-4A6E-B2C3-79C5DDD4CA45}" type="pres">
      <dgm:prSet presAssocID="{EE81A9A1-3523-4269-92D1-43DD5E1FDDDC}" presName="parSpace" presStyleCnt="0"/>
      <dgm:spPr/>
    </dgm:pt>
    <dgm:pt modelId="{CF040A42-4D7B-46C7-BA9D-5216D0E8319B}" type="pres">
      <dgm:prSet presAssocID="{37554914-98FE-4648-BD3D-0A6CE11D58CE}" presName="parTxOnly" presStyleLbl="node1" presStyleIdx="8" presStyleCnt="10">
        <dgm:presLayoutVars>
          <dgm:bulletEnabled val="1"/>
        </dgm:presLayoutVars>
      </dgm:prSet>
      <dgm:spPr/>
    </dgm:pt>
    <dgm:pt modelId="{4FB4B9C7-B7F6-405E-B662-E0C4B2C1C5F5}" type="pres">
      <dgm:prSet presAssocID="{7DBDDBCE-D7AC-4F23-A9F4-9B0D2F221EF7}" presName="parSpace" presStyleCnt="0"/>
      <dgm:spPr/>
    </dgm:pt>
    <dgm:pt modelId="{B1A3ECE6-0D01-4CFA-BDB0-B9C339FC1223}" type="pres">
      <dgm:prSet presAssocID="{CDC050CD-D225-41AF-ACCA-DBB61D0D8063}" presName="parTxOnly" presStyleLbl="node1" presStyleIdx="9" presStyleCnt="10">
        <dgm:presLayoutVars>
          <dgm:bulletEnabled val="1"/>
        </dgm:presLayoutVars>
      </dgm:prSet>
      <dgm:spPr/>
    </dgm:pt>
  </dgm:ptLst>
  <dgm:cxnLst>
    <dgm:cxn modelId="{33346A09-DE5E-4839-BF3D-DBA360BD481E}" srcId="{4F15BE75-AC9C-477B-A680-905852F4279B}" destId="{37554914-98FE-4648-BD3D-0A6CE11D58CE}" srcOrd="8" destOrd="0" parTransId="{2EF8814A-7467-481B-84CF-F34F534FE797}" sibTransId="{7DBDDBCE-D7AC-4F23-A9F4-9B0D2F221EF7}"/>
    <dgm:cxn modelId="{5B91B809-1E09-4820-8395-4D4AD50BB2AC}" srcId="{4F15BE75-AC9C-477B-A680-905852F4279B}" destId="{58CE4B1C-FFF0-4C12-B3E6-2DC8600DE1E6}" srcOrd="4" destOrd="0" parTransId="{1550695F-C8E2-4B19-907E-620B5B95563E}" sibTransId="{2F18B0D8-98A9-4625-B0AD-087B3E9B883C}"/>
    <dgm:cxn modelId="{14861E0C-B2A3-49A6-81ED-9B893A411E07}" type="presOf" srcId="{FCDB8DAC-25F5-410C-AC6B-16FD87BB6FD7}" destId="{15941C26-8EF1-4D61-BB01-F73E919C8483}" srcOrd="0" destOrd="0" presId="urn:microsoft.com/office/officeart/2005/8/layout/hChevron3"/>
    <dgm:cxn modelId="{447BE416-C2D2-4D5D-9E17-C8CCAC69D07D}" type="presOf" srcId="{6A9EC01E-90FF-4E65-B369-964572F62412}" destId="{94306DCC-AC57-4D1A-9AE4-075AC2D88E4E}" srcOrd="0" destOrd="0" presId="urn:microsoft.com/office/officeart/2005/8/layout/hChevron3"/>
    <dgm:cxn modelId="{1A698117-436D-4105-99F6-66EA2343E2E5}" type="presOf" srcId="{2F7E05F9-68F7-4BA7-A52A-BFFF70833D6C}" destId="{8808C66B-8A52-46CE-8BB2-2ADFFA9E87A4}" srcOrd="0" destOrd="0" presId="urn:microsoft.com/office/officeart/2005/8/layout/hChevron3"/>
    <dgm:cxn modelId="{683FD338-05D5-447D-9EEB-378C0C99244A}" srcId="{4F15BE75-AC9C-477B-A680-905852F4279B}" destId="{F4EB10F1-C2EB-4E7D-9D13-F4B46F28FACD}" srcOrd="1" destOrd="0" parTransId="{A9EBB61B-C0BA-4EBD-98F9-49F6EC29CC2D}" sibTransId="{6C5CFDE2-FBB0-48D1-B098-A836DC38D6CE}"/>
    <dgm:cxn modelId="{4B752346-5F6D-48C4-9006-34D2FADF0BB7}" srcId="{4F15BE75-AC9C-477B-A680-905852F4279B}" destId="{8DA7BB5B-1C33-449D-925F-F5CAABF91E40}" srcOrd="7" destOrd="0" parTransId="{0D16C955-2C61-4C0A-AB2B-980D0F691376}" sibTransId="{EE81A9A1-3523-4269-92D1-43DD5E1FDDDC}"/>
    <dgm:cxn modelId="{789DBC50-57EB-4410-8210-11BF1106CA5D}" srcId="{4F15BE75-AC9C-477B-A680-905852F4279B}" destId="{210F87A9-5064-4E60-8C88-54D6C14B9719}" srcOrd="6" destOrd="0" parTransId="{C37FF825-9D3A-4494-8FE8-14930DC4C183}" sibTransId="{119EAE05-4E75-4499-B2D1-F659273EE0DE}"/>
    <dgm:cxn modelId="{3ED43B7F-BA90-41F9-81CE-C505C5F12735}" srcId="{4F15BE75-AC9C-477B-A680-905852F4279B}" destId="{A78831BD-AFB2-4CB6-A713-24094C3DFAB8}" srcOrd="3" destOrd="0" parTransId="{69E00D65-9B37-4111-8286-72A09AAFECE9}" sibTransId="{BAE7AE99-67B5-4636-9BB8-3310C1F6AE30}"/>
    <dgm:cxn modelId="{75E6AA84-E6EC-434F-AFC9-FB75BC741F00}" srcId="{4F15BE75-AC9C-477B-A680-905852F4279B}" destId="{6A9EC01E-90FF-4E65-B369-964572F62412}" srcOrd="5" destOrd="0" parTransId="{EE2A91CE-9093-482D-8E28-4CFFAE367B53}" sibTransId="{E2BFC501-B5DE-466B-955A-6C7923F6074D}"/>
    <dgm:cxn modelId="{0D158A8B-5971-4334-BE8A-9037D7AF4EB8}" srcId="{4F15BE75-AC9C-477B-A680-905852F4279B}" destId="{CDC050CD-D225-41AF-ACCA-DBB61D0D8063}" srcOrd="9" destOrd="0" parTransId="{CF1AFEDD-0FA6-4134-B33E-A58D01E06062}" sibTransId="{7FF8E3BB-CB0A-44D9-AAAC-32C68AE217ED}"/>
    <dgm:cxn modelId="{F94702A4-CA28-401B-9377-B22497F22ADE}" type="presOf" srcId="{F4EB10F1-C2EB-4E7D-9D13-F4B46F28FACD}" destId="{E4B56314-EB94-48FC-B874-499F70E4E4C3}" srcOrd="0" destOrd="0" presId="urn:microsoft.com/office/officeart/2005/8/layout/hChevron3"/>
    <dgm:cxn modelId="{069D5FA7-C625-4124-AE17-FEB3EAC30747}" type="presOf" srcId="{CDC050CD-D225-41AF-ACCA-DBB61D0D8063}" destId="{B1A3ECE6-0D01-4CFA-BDB0-B9C339FC1223}" srcOrd="0" destOrd="0" presId="urn:microsoft.com/office/officeart/2005/8/layout/hChevron3"/>
    <dgm:cxn modelId="{86EE46B6-E21C-420C-9F1F-BF9C81F25AE3}" type="presOf" srcId="{A78831BD-AFB2-4CB6-A713-24094C3DFAB8}" destId="{A90FF5DB-D8D4-46F8-8020-8FA58C5AD067}" srcOrd="0" destOrd="0" presId="urn:microsoft.com/office/officeart/2005/8/layout/hChevron3"/>
    <dgm:cxn modelId="{DD515EBB-AE01-4972-8AC5-DF8D931DFA45}" srcId="{4F15BE75-AC9C-477B-A680-905852F4279B}" destId="{2F7E05F9-68F7-4BA7-A52A-BFFF70833D6C}" srcOrd="2" destOrd="0" parTransId="{D2838F04-B215-4EBD-9662-32ADB35E80F3}" sibTransId="{D824A059-69EF-44B9-80E4-96D7AF50214A}"/>
    <dgm:cxn modelId="{545B2EC0-71B2-43D6-ADB9-77EB27E5C694}" type="presOf" srcId="{8DA7BB5B-1C33-449D-925F-F5CAABF91E40}" destId="{12F18FD1-7B16-439D-9078-386F916ADF42}" srcOrd="0" destOrd="0" presId="urn:microsoft.com/office/officeart/2005/8/layout/hChevron3"/>
    <dgm:cxn modelId="{321584CD-942C-4FC3-AC99-50298F8CB583}" type="presOf" srcId="{4F15BE75-AC9C-477B-A680-905852F4279B}" destId="{A1B9D906-79D5-40F4-9262-9D16917F7C9F}" srcOrd="0" destOrd="0" presId="urn:microsoft.com/office/officeart/2005/8/layout/hChevron3"/>
    <dgm:cxn modelId="{FD6370D3-D74F-4D69-AFFC-D29769D4E808}" type="presOf" srcId="{37554914-98FE-4648-BD3D-0A6CE11D58CE}" destId="{CF040A42-4D7B-46C7-BA9D-5216D0E8319B}" srcOrd="0" destOrd="0" presId="urn:microsoft.com/office/officeart/2005/8/layout/hChevron3"/>
    <dgm:cxn modelId="{D939FCDA-0F95-4D60-8803-21B5FD3B98C1}" type="presOf" srcId="{210F87A9-5064-4E60-8C88-54D6C14B9719}" destId="{0311B4F7-01E0-4817-9CF4-304C1B225B92}" srcOrd="0" destOrd="0" presId="urn:microsoft.com/office/officeart/2005/8/layout/hChevron3"/>
    <dgm:cxn modelId="{6D3AECE7-2223-45AD-80F6-8DF20BC2456F}" type="presOf" srcId="{58CE4B1C-FFF0-4C12-B3E6-2DC8600DE1E6}" destId="{7A5B5145-60AC-47CC-AFC7-7C02CB7D4726}" srcOrd="0" destOrd="0" presId="urn:microsoft.com/office/officeart/2005/8/layout/hChevron3"/>
    <dgm:cxn modelId="{DBBE46FE-D381-4C52-895E-44178DFF5E60}" srcId="{4F15BE75-AC9C-477B-A680-905852F4279B}" destId="{FCDB8DAC-25F5-410C-AC6B-16FD87BB6FD7}" srcOrd="0" destOrd="0" parTransId="{749AA05E-D396-4F0C-A2A8-E073943E3026}" sibTransId="{0B114B53-DD03-4A15-99EC-BCEE94C9CF7E}"/>
    <dgm:cxn modelId="{0FA6D66E-CC82-4333-B608-5FEEEAD9A35F}" type="presParOf" srcId="{A1B9D906-79D5-40F4-9262-9D16917F7C9F}" destId="{15941C26-8EF1-4D61-BB01-F73E919C8483}" srcOrd="0" destOrd="0" presId="urn:microsoft.com/office/officeart/2005/8/layout/hChevron3"/>
    <dgm:cxn modelId="{1B40163E-E0B0-4FD9-8AD8-1D6FF894371A}" type="presParOf" srcId="{A1B9D906-79D5-40F4-9262-9D16917F7C9F}" destId="{39F57663-5FBA-44F9-8AFA-C4966B8D1E7C}" srcOrd="1" destOrd="0" presId="urn:microsoft.com/office/officeart/2005/8/layout/hChevron3"/>
    <dgm:cxn modelId="{68480119-0609-4D9B-9311-3A10435F059F}" type="presParOf" srcId="{A1B9D906-79D5-40F4-9262-9D16917F7C9F}" destId="{E4B56314-EB94-48FC-B874-499F70E4E4C3}" srcOrd="2" destOrd="0" presId="urn:microsoft.com/office/officeart/2005/8/layout/hChevron3"/>
    <dgm:cxn modelId="{4E9B97B2-DB92-4E2B-B444-29609A87EFE7}" type="presParOf" srcId="{A1B9D906-79D5-40F4-9262-9D16917F7C9F}" destId="{06263A77-10DD-4C16-B35D-AEEADC06507A}" srcOrd="3" destOrd="0" presId="urn:microsoft.com/office/officeart/2005/8/layout/hChevron3"/>
    <dgm:cxn modelId="{7D7ED5FB-7356-4793-861E-8F92325225B7}" type="presParOf" srcId="{A1B9D906-79D5-40F4-9262-9D16917F7C9F}" destId="{8808C66B-8A52-46CE-8BB2-2ADFFA9E87A4}" srcOrd="4" destOrd="0" presId="urn:microsoft.com/office/officeart/2005/8/layout/hChevron3"/>
    <dgm:cxn modelId="{F3A03715-737E-44B0-AA33-761F9B01F801}" type="presParOf" srcId="{A1B9D906-79D5-40F4-9262-9D16917F7C9F}" destId="{E62212EB-AF27-4502-8DA9-0CCC8534F011}" srcOrd="5" destOrd="0" presId="urn:microsoft.com/office/officeart/2005/8/layout/hChevron3"/>
    <dgm:cxn modelId="{5867B370-E327-415F-B456-17250561A856}" type="presParOf" srcId="{A1B9D906-79D5-40F4-9262-9D16917F7C9F}" destId="{A90FF5DB-D8D4-46F8-8020-8FA58C5AD067}" srcOrd="6" destOrd="0" presId="urn:microsoft.com/office/officeart/2005/8/layout/hChevron3"/>
    <dgm:cxn modelId="{9C04EF65-5DB0-4985-AB25-D55869B0B9A3}" type="presParOf" srcId="{A1B9D906-79D5-40F4-9262-9D16917F7C9F}" destId="{13588EE5-9D0C-49CD-84E9-426544A9D94E}" srcOrd="7" destOrd="0" presId="urn:microsoft.com/office/officeart/2005/8/layout/hChevron3"/>
    <dgm:cxn modelId="{AB32536C-4361-45DE-ABC9-F570DA8302A8}" type="presParOf" srcId="{A1B9D906-79D5-40F4-9262-9D16917F7C9F}" destId="{7A5B5145-60AC-47CC-AFC7-7C02CB7D4726}" srcOrd="8" destOrd="0" presId="urn:microsoft.com/office/officeart/2005/8/layout/hChevron3"/>
    <dgm:cxn modelId="{B25C3E74-036D-418B-AA7A-A6BA93B06686}" type="presParOf" srcId="{A1B9D906-79D5-40F4-9262-9D16917F7C9F}" destId="{8F5F6E72-2C4A-4DA2-B3B7-4D57ECEFBBE1}" srcOrd="9" destOrd="0" presId="urn:microsoft.com/office/officeart/2005/8/layout/hChevron3"/>
    <dgm:cxn modelId="{33D0224A-416E-4C57-8E19-573B450C0A3A}" type="presParOf" srcId="{A1B9D906-79D5-40F4-9262-9D16917F7C9F}" destId="{94306DCC-AC57-4D1A-9AE4-075AC2D88E4E}" srcOrd="10" destOrd="0" presId="urn:microsoft.com/office/officeart/2005/8/layout/hChevron3"/>
    <dgm:cxn modelId="{440F8B89-1924-4080-A10C-52565C23987F}" type="presParOf" srcId="{A1B9D906-79D5-40F4-9262-9D16917F7C9F}" destId="{6632CDF4-C620-454C-8B3A-5BACEEC47CC4}" srcOrd="11" destOrd="0" presId="urn:microsoft.com/office/officeart/2005/8/layout/hChevron3"/>
    <dgm:cxn modelId="{E296D287-FE33-474A-A76B-9710222B11FB}" type="presParOf" srcId="{A1B9D906-79D5-40F4-9262-9D16917F7C9F}" destId="{0311B4F7-01E0-4817-9CF4-304C1B225B92}" srcOrd="12" destOrd="0" presId="urn:microsoft.com/office/officeart/2005/8/layout/hChevron3"/>
    <dgm:cxn modelId="{F41EFEF2-C1F5-4960-9C4A-3ECB7E523C24}" type="presParOf" srcId="{A1B9D906-79D5-40F4-9262-9D16917F7C9F}" destId="{AD61841B-0CC4-48FF-89CA-309E848609A5}" srcOrd="13" destOrd="0" presId="urn:microsoft.com/office/officeart/2005/8/layout/hChevron3"/>
    <dgm:cxn modelId="{50BC976D-346C-42C3-8DD2-8D58D28CED9E}" type="presParOf" srcId="{A1B9D906-79D5-40F4-9262-9D16917F7C9F}" destId="{12F18FD1-7B16-439D-9078-386F916ADF42}" srcOrd="14" destOrd="0" presId="urn:microsoft.com/office/officeart/2005/8/layout/hChevron3"/>
    <dgm:cxn modelId="{08B28108-9C9E-4D74-8884-044D70E8FBA0}" type="presParOf" srcId="{A1B9D906-79D5-40F4-9262-9D16917F7C9F}" destId="{F50913AC-85E3-4A6E-B2C3-79C5DDD4CA45}" srcOrd="15" destOrd="0" presId="urn:microsoft.com/office/officeart/2005/8/layout/hChevron3"/>
    <dgm:cxn modelId="{915EAF44-174D-42F7-B97E-EBE1E588F025}" type="presParOf" srcId="{A1B9D906-79D5-40F4-9262-9D16917F7C9F}" destId="{CF040A42-4D7B-46C7-BA9D-5216D0E8319B}" srcOrd="16" destOrd="0" presId="urn:microsoft.com/office/officeart/2005/8/layout/hChevron3"/>
    <dgm:cxn modelId="{1B7C89EF-D79B-4C7A-9423-DBCF8FE684B3}" type="presParOf" srcId="{A1B9D906-79D5-40F4-9262-9D16917F7C9F}" destId="{4FB4B9C7-B7F6-405E-B662-E0C4B2C1C5F5}" srcOrd="17" destOrd="0" presId="urn:microsoft.com/office/officeart/2005/8/layout/hChevron3"/>
    <dgm:cxn modelId="{8599E4A6-9AF8-44F7-9A37-7A72A7CF7CE1}" type="presParOf" srcId="{A1B9D906-79D5-40F4-9262-9D16917F7C9F}" destId="{B1A3ECE6-0D01-4CFA-BDB0-B9C339FC1223}" srcOrd="1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bg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2"/>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785" y="1161715"/>
          <a:ext cx="2101453" cy="840581"/>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Contexte et problématique</a:t>
          </a:r>
        </a:p>
      </dsp:txBody>
      <dsp:txXfrm>
        <a:off x="1785" y="1161715"/>
        <a:ext cx="1891308" cy="840581"/>
      </dsp:txXfrm>
    </dsp:sp>
    <dsp:sp modelId="{E4B56314-EB94-48FC-B874-499F70E4E4C3}">
      <dsp:nvSpPr>
        <dsp:cNvPr id="0" name=""/>
        <dsp:cNvSpPr/>
      </dsp:nvSpPr>
      <dsp:spPr>
        <a:xfrm>
          <a:off x="1682948" y="1161715"/>
          <a:ext cx="2101453" cy="840581"/>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Cahier de charges </a:t>
          </a:r>
        </a:p>
      </dsp:txBody>
      <dsp:txXfrm>
        <a:off x="2103239" y="1161715"/>
        <a:ext cx="1260872" cy="840581"/>
      </dsp:txXfrm>
    </dsp:sp>
    <dsp:sp modelId="{8808C66B-8A52-46CE-8BB2-2ADFFA9E87A4}">
      <dsp:nvSpPr>
        <dsp:cNvPr id="0" name=""/>
        <dsp:cNvSpPr/>
      </dsp:nvSpPr>
      <dsp:spPr>
        <a:xfrm>
          <a:off x="3364110" y="1161715"/>
          <a:ext cx="2101453" cy="840581"/>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Conception</a:t>
          </a:r>
        </a:p>
      </dsp:txBody>
      <dsp:txXfrm>
        <a:off x="3784401" y="1161715"/>
        <a:ext cx="1260872" cy="840581"/>
      </dsp:txXfrm>
    </dsp:sp>
    <dsp:sp modelId="{A90FF5DB-D8D4-46F8-8020-8FA58C5AD067}">
      <dsp:nvSpPr>
        <dsp:cNvPr id="0" name=""/>
        <dsp:cNvSpPr/>
      </dsp:nvSpPr>
      <dsp:spPr>
        <a:xfrm>
          <a:off x="5045273" y="1161698"/>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Fonctionnalités</a:t>
          </a:r>
        </a:p>
      </dsp:txBody>
      <dsp:txXfrm>
        <a:off x="5465564" y="1161698"/>
        <a:ext cx="1260872" cy="840581"/>
      </dsp:txXfrm>
    </dsp:sp>
    <dsp:sp modelId="{5D015431-0355-4484-9D87-032D02FE49E9}">
      <dsp:nvSpPr>
        <dsp:cNvPr id="0" name=""/>
        <dsp:cNvSpPr/>
      </dsp:nvSpPr>
      <dsp:spPr>
        <a:xfrm>
          <a:off x="6726435"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Sécurité</a:t>
          </a:r>
        </a:p>
      </dsp:txBody>
      <dsp:txXfrm>
        <a:off x="7146726" y="1161715"/>
        <a:ext cx="1260872" cy="840581"/>
      </dsp:txXfrm>
    </dsp:sp>
    <dsp:sp modelId="{226F873A-5A90-478C-AEB3-3B3BD6199DE0}">
      <dsp:nvSpPr>
        <dsp:cNvPr id="0" name=""/>
        <dsp:cNvSpPr/>
      </dsp:nvSpPr>
      <dsp:spPr>
        <a:xfrm>
          <a:off x="8407598"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RGPD</a:t>
          </a:r>
        </a:p>
      </dsp:txBody>
      <dsp:txXfrm>
        <a:off x="8827889" y="1161715"/>
        <a:ext cx="1260872" cy="840581"/>
      </dsp:txXfrm>
    </dsp:sp>
    <dsp:sp modelId="{B1A3ECE6-0D01-4CFA-BDB0-B9C339FC1223}">
      <dsp:nvSpPr>
        <dsp:cNvPr id="0" name=""/>
        <dsp:cNvSpPr/>
      </dsp:nvSpPr>
      <dsp:spPr>
        <a:xfrm>
          <a:off x="10088760" y="1161715"/>
          <a:ext cx="2101453" cy="840581"/>
        </a:xfrm>
        <a:prstGeom prst="chevron">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fr-FR" sz="1400" kern="1200" dirty="0"/>
            <a:t>Axes d’amélioration</a:t>
          </a:r>
        </a:p>
      </dsp:txBody>
      <dsp:txXfrm>
        <a:off x="10509051" y="1161715"/>
        <a:ext cx="1260872" cy="84058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40AAA5C6-D4A5-4FE1-8AE9-7A299E35E61D}">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C4F9DAAA-2E22-4BC6-B4C6-46097A3EDC2E}">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22753293-4CDA-4200-8CE3-354E2017CD1A}">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AA444C7E-9759-4F82-ADE5-D38AA78B15CA}">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30D6B1B3-D6F3-4EAA-9F84-E0ADD5A2C771}">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69288425-1D49-4939-A445-C49693F288DC}">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A725A3ED-C573-4472-A826-197493B8ABA0}">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1EE869E8-491F-42FF-B477-A2C6ACBD090C}">
      <dsp:nvSpPr>
        <dsp:cNvPr id="0" name=""/>
        <dsp:cNvSpPr/>
      </dsp:nvSpPr>
      <dsp:spPr>
        <a:xfrm>
          <a:off x="95156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E27F89E5-2E78-4AD3-A191-D976A1A637D1}">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3F1249BD-4EF3-4077-A95C-66E735F7B811}">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CD150FAF-5ACD-433D-BA1E-D296F1352048}">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B47B9A0B-0A70-41F4-9A40-6EE3DAD01685}">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BDC346B7-7885-4DEF-BF6D-5618BBE5C010}">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F87BB5FD-95D1-486D-9531-08766A978DCC}">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FD200E33-E616-43C9-B951-99E566199DBE}">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DF4FC30B-CA0A-46C9-82DE-619496EA1014}">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9E935BE9-771A-46AC-B1CC-AFED774BD01A}">
      <dsp:nvSpPr>
        <dsp:cNvPr id="0" name=""/>
        <dsp:cNvSpPr/>
      </dsp:nvSpPr>
      <dsp:spPr>
        <a:xfrm>
          <a:off x="9515623"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51F87C7E-C777-45FB-B0DE-A0101BFDAD47}">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a:t>Contexte et problématique</a:t>
          </a:r>
          <a:endParaRPr lang="fr-FR" sz="1000" kern="1200" dirty="0"/>
        </a:p>
      </dsp:txBody>
      <dsp:txXfrm>
        <a:off x="148" y="0"/>
        <a:ext cx="1395511" cy="365125"/>
      </dsp:txXfrm>
    </dsp:sp>
    <dsp:sp modelId="{24E2103E-5E1C-4002-BE7B-DAB936279F7E}">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103F987A-387C-44F8-BF63-3A7EE2ECD667}">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37571EEB-CE26-4964-ADF8-6A1BA5255417}">
      <dsp:nvSpPr>
        <dsp:cNvPr id="0" name=""/>
        <dsp:cNvSpPr/>
      </dsp:nvSpPr>
      <dsp:spPr>
        <a:xfrm>
          <a:off x="3568451"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E6EC348D-F207-488F-BA5B-CCB6B2E7DBC5}">
      <dsp:nvSpPr>
        <dsp:cNvPr id="0" name=""/>
        <dsp:cNvSpPr/>
      </dsp:nvSpPr>
      <dsp:spPr>
        <a:xfrm>
          <a:off x="4757886"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06707E7F-F105-40CB-899D-A4399A5F6294}">
      <dsp:nvSpPr>
        <dsp:cNvPr id="0" name=""/>
        <dsp:cNvSpPr/>
      </dsp:nvSpPr>
      <dsp:spPr>
        <a:xfrm>
          <a:off x="5947320"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FD027871-9F4A-477F-BFC2-3441E9B58002}">
      <dsp:nvSpPr>
        <dsp:cNvPr id="0" name=""/>
        <dsp:cNvSpPr/>
      </dsp:nvSpPr>
      <dsp:spPr>
        <a:xfrm>
          <a:off x="71384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67E78C6A-423B-47DD-A82F-247566F8CC3B}">
      <dsp:nvSpPr>
        <dsp:cNvPr id="0" name=""/>
        <dsp:cNvSpPr/>
      </dsp:nvSpPr>
      <dsp:spPr>
        <a:xfrm>
          <a:off x="8326189"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D5D71797-EC21-4A71-BA13-2BECB960423A}">
      <dsp:nvSpPr>
        <dsp:cNvPr id="0" name=""/>
        <dsp:cNvSpPr/>
      </dsp:nvSpPr>
      <dsp:spPr>
        <a:xfrm>
          <a:off x="9515623"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7ECD63A5-1E4A-4175-B7E9-94C01F87FC3A}">
      <dsp:nvSpPr>
        <dsp:cNvPr id="0" name=""/>
        <dsp:cNvSpPr/>
      </dsp:nvSpPr>
      <dsp:spPr>
        <a:xfrm>
          <a:off x="10705058"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941C26-8EF1-4D61-BB01-F73E919C8483}">
      <dsp:nvSpPr>
        <dsp:cNvPr id="0" name=""/>
        <dsp:cNvSpPr/>
      </dsp:nvSpPr>
      <dsp:spPr>
        <a:xfrm>
          <a:off x="148" y="0"/>
          <a:ext cx="1486792" cy="365125"/>
        </a:xfrm>
        <a:prstGeom prst="homePlate">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Contexte et problématique</a:t>
          </a:r>
        </a:p>
      </dsp:txBody>
      <dsp:txXfrm>
        <a:off x="148" y="0"/>
        <a:ext cx="1395511" cy="365125"/>
      </dsp:txXfrm>
    </dsp:sp>
    <dsp:sp modelId="{E4B56314-EB94-48FC-B874-499F70E4E4C3}">
      <dsp:nvSpPr>
        <dsp:cNvPr id="0" name=""/>
        <dsp:cNvSpPr/>
      </dsp:nvSpPr>
      <dsp:spPr>
        <a:xfrm>
          <a:off x="1189583" y="0"/>
          <a:ext cx="1486792" cy="365125"/>
        </a:xfrm>
        <a:prstGeom prst="chevron">
          <a:avLst/>
        </a:prstGeom>
        <a:solidFill>
          <a:schemeClr val="accent4">
            <a:lumMod val="20000"/>
            <a:lumOff val="80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Cahier de charges </a:t>
          </a:r>
        </a:p>
      </dsp:txBody>
      <dsp:txXfrm>
        <a:off x="1372146" y="0"/>
        <a:ext cx="1121667" cy="365125"/>
      </dsp:txXfrm>
    </dsp:sp>
    <dsp:sp modelId="{8808C66B-8A52-46CE-8BB2-2ADFFA9E87A4}">
      <dsp:nvSpPr>
        <dsp:cNvPr id="0" name=""/>
        <dsp:cNvSpPr/>
      </dsp:nvSpPr>
      <dsp:spPr>
        <a:xfrm>
          <a:off x="2379017" y="0"/>
          <a:ext cx="1486792" cy="365125"/>
        </a:xfrm>
        <a:prstGeom prst="chevron">
          <a:avLst/>
        </a:prstGeom>
        <a:solidFill>
          <a:schemeClr val="accent4">
            <a:lumMod val="20000"/>
            <a:lumOff val="8000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Conception</a:t>
          </a:r>
        </a:p>
      </dsp:txBody>
      <dsp:txXfrm>
        <a:off x="2561580" y="0"/>
        <a:ext cx="1121667" cy="365125"/>
      </dsp:txXfrm>
    </dsp:sp>
    <dsp:sp modelId="{A90FF5DB-D8D4-46F8-8020-8FA58C5AD067}">
      <dsp:nvSpPr>
        <dsp:cNvPr id="0" name=""/>
        <dsp:cNvSpPr/>
      </dsp:nvSpPr>
      <dsp:spPr>
        <a:xfrm>
          <a:off x="3568451" y="0"/>
          <a:ext cx="1486792" cy="365125"/>
        </a:xfrm>
        <a:prstGeom prst="chevron">
          <a:avLst/>
        </a:prstGeom>
        <a:solidFill>
          <a:schemeClr val="accent2"/>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Fonctionnalités</a:t>
          </a:r>
        </a:p>
      </dsp:txBody>
      <dsp:txXfrm>
        <a:off x="3751014" y="0"/>
        <a:ext cx="1121667" cy="365125"/>
      </dsp:txXfrm>
    </dsp:sp>
    <dsp:sp modelId="{7A5B5145-60AC-47CC-AFC7-7C02CB7D4726}">
      <dsp:nvSpPr>
        <dsp:cNvPr id="0" name=""/>
        <dsp:cNvSpPr/>
      </dsp:nvSpPr>
      <dsp:spPr>
        <a:xfrm>
          <a:off x="4757886"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Sécurité</a:t>
          </a:r>
        </a:p>
      </dsp:txBody>
      <dsp:txXfrm>
        <a:off x="4940449" y="0"/>
        <a:ext cx="1121667" cy="365125"/>
      </dsp:txXfrm>
    </dsp:sp>
    <dsp:sp modelId="{94306DCC-AC57-4D1A-9AE4-075AC2D88E4E}">
      <dsp:nvSpPr>
        <dsp:cNvPr id="0" name=""/>
        <dsp:cNvSpPr/>
      </dsp:nvSpPr>
      <dsp:spPr>
        <a:xfrm>
          <a:off x="5947320"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RGPD</a:t>
          </a:r>
        </a:p>
      </dsp:txBody>
      <dsp:txXfrm>
        <a:off x="6129883" y="0"/>
        <a:ext cx="1121667" cy="365125"/>
      </dsp:txXfrm>
    </dsp:sp>
    <dsp:sp modelId="{0311B4F7-01E0-4817-9CF4-304C1B225B92}">
      <dsp:nvSpPr>
        <dsp:cNvPr id="0" name=""/>
        <dsp:cNvSpPr/>
      </dsp:nvSpPr>
      <dsp:spPr>
        <a:xfrm>
          <a:off x="71384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Tests</a:t>
          </a:r>
        </a:p>
      </dsp:txBody>
      <dsp:txXfrm>
        <a:off x="7320986" y="0"/>
        <a:ext cx="1121667" cy="365125"/>
      </dsp:txXfrm>
    </dsp:sp>
    <dsp:sp modelId="{12F18FD1-7B16-439D-9078-386F916ADF42}">
      <dsp:nvSpPr>
        <dsp:cNvPr id="0" name=""/>
        <dsp:cNvSpPr/>
      </dsp:nvSpPr>
      <dsp:spPr>
        <a:xfrm>
          <a:off x="8326189"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Déploiement</a:t>
          </a:r>
        </a:p>
      </dsp:txBody>
      <dsp:txXfrm>
        <a:off x="8508752" y="0"/>
        <a:ext cx="1121667" cy="365125"/>
      </dsp:txXfrm>
    </dsp:sp>
    <dsp:sp modelId="{CF040A42-4D7B-46C7-BA9D-5216D0E8319B}">
      <dsp:nvSpPr>
        <dsp:cNvPr id="0" name=""/>
        <dsp:cNvSpPr/>
      </dsp:nvSpPr>
      <dsp:spPr>
        <a:xfrm>
          <a:off x="9515623"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Documentation</a:t>
          </a:r>
        </a:p>
      </dsp:txBody>
      <dsp:txXfrm>
        <a:off x="9698186" y="0"/>
        <a:ext cx="1121667" cy="365125"/>
      </dsp:txXfrm>
    </dsp:sp>
    <dsp:sp modelId="{B1A3ECE6-0D01-4CFA-BDB0-B9C339FC1223}">
      <dsp:nvSpPr>
        <dsp:cNvPr id="0" name=""/>
        <dsp:cNvSpPr/>
      </dsp:nvSpPr>
      <dsp:spPr>
        <a:xfrm>
          <a:off x="10705058" y="0"/>
          <a:ext cx="1486792" cy="365125"/>
        </a:xfrm>
        <a:prstGeom prst="chevron">
          <a:avLst/>
        </a:prstGeom>
        <a:solidFill>
          <a:schemeClr val="bg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26670" rIns="13335" bIns="26670" numCol="1" spcCol="1270" anchor="ctr" anchorCtr="0">
          <a:noAutofit/>
        </a:bodyPr>
        <a:lstStyle/>
        <a:p>
          <a:pPr marL="0" lvl="0" indent="0" algn="ctr" defTabSz="444500">
            <a:lnSpc>
              <a:spcPct val="90000"/>
            </a:lnSpc>
            <a:spcBef>
              <a:spcPct val="0"/>
            </a:spcBef>
            <a:spcAft>
              <a:spcPct val="35000"/>
            </a:spcAft>
            <a:buNone/>
          </a:pPr>
          <a:r>
            <a:rPr lang="fr-FR" sz="1000" kern="1200" dirty="0"/>
            <a:t>Axes d’amélioration</a:t>
          </a:r>
        </a:p>
      </dsp:txBody>
      <dsp:txXfrm>
        <a:off x="10887621" y="0"/>
        <a:ext cx="1121667" cy="36512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260159CC-C096-4E83-9FF0-4E92B77984D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33C98DE-B1AD-4BB8-9019-27C415BF03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6838E97-ED71-4E4E-AA43-2443F80B04AA}" type="datetimeFigureOut">
              <a:rPr lang="fr-FR" smtClean="0"/>
              <a:t>09/11/2025</a:t>
            </a:fld>
            <a:endParaRPr lang="fr-FR"/>
          </a:p>
        </p:txBody>
      </p:sp>
      <p:sp>
        <p:nvSpPr>
          <p:cNvPr id="4" name="Espace réservé du pied de page 3">
            <a:extLst>
              <a:ext uri="{FF2B5EF4-FFF2-40B4-BE49-F238E27FC236}">
                <a16:creationId xmlns:a16="http://schemas.microsoft.com/office/drawing/2014/main" id="{098F3527-019F-47DB-ACC2-2C9F509E672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33CDD0B-C116-4A11-9947-7EC817D2DF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28FE7DA-0425-4C3A-8159-9DD468CBCE36}" type="slidenum">
              <a:rPr lang="fr-FR" smtClean="0"/>
              <a:t>‹N°›</a:t>
            </a:fld>
            <a:endParaRPr lang="fr-FR"/>
          </a:p>
        </p:txBody>
      </p:sp>
    </p:spTree>
    <p:extLst>
      <p:ext uri="{BB962C8B-B14F-4D97-AF65-F5344CB8AC3E}">
        <p14:creationId xmlns:p14="http://schemas.microsoft.com/office/powerpoint/2010/main" val="296939825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598038-8D9F-4527-B32A-CD97191C4FF6}" type="datetimeFigureOut">
              <a:rPr lang="fr-FR" smtClean="0"/>
              <a:t>09/11/2025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202E4E-1EC0-4D02-A3DA-F2579C2E132A}" type="slidenum">
              <a:rPr lang="fr-FR" smtClean="0"/>
              <a:t>‹N°›</a:t>
            </a:fld>
            <a:endParaRPr lang="fr-FR"/>
          </a:p>
        </p:txBody>
      </p:sp>
    </p:spTree>
    <p:extLst>
      <p:ext uri="{BB962C8B-B14F-4D97-AF65-F5344CB8AC3E}">
        <p14:creationId xmlns:p14="http://schemas.microsoft.com/office/powerpoint/2010/main" val="3593698597"/>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s’agit d’une demande réelle formulée par un professeur dont la gestion des cours et des paiements se fait actuellement de manière manuelle, principalement par téléphone ou messages. Les virements sont effectués individuellement, ce qui rend le processus lent et sujet à des erreurs. De plus, la communication avec les élèves devient complexe à mesure que le nombre d’interactions augmente. Cette situation met en évidence le besoin d’une solution numérique centralisée pour simplifier la gestion des cours, automatiser les paiements et fluidifier la communication.</a:t>
            </a:r>
          </a:p>
          <a:p>
            <a:endParaRPr lang="fr-FR" dirty="0"/>
          </a:p>
          <a:p>
            <a:r>
              <a:rPr lang="fr-FR" dirty="0"/>
              <a:t>C’est de cette problématique qu’est née </a:t>
            </a:r>
            <a:r>
              <a:rPr lang="fr-FR" b="1" dirty="0" err="1"/>
              <a:t>Skill</a:t>
            </a:r>
            <a:r>
              <a:rPr lang="fr-FR" b="1" dirty="0"/>
              <a:t> </a:t>
            </a:r>
            <a:r>
              <a:rPr lang="fr-FR" b="1" dirty="0" err="1"/>
              <a:t>Hive</a:t>
            </a:r>
            <a:r>
              <a:rPr lang="fr-FR" dirty="0"/>
              <a:t>, une plateforme pensée pour simplifier et moderniser la gestion des cours. Elle permet aux élèves de s’inscrire facilement, de réserver un créneau disponible selon leur emploi du temps, et de suivre la progression de leurs cours. Les professeurs, quant à eux, peuvent créer, modifier ou supprimer des créneaux en toute autonomie, tout en gardant une vue claire sur les réservations effectuées. </a:t>
            </a:r>
            <a:r>
              <a:rPr lang="fr-FR" dirty="0" err="1"/>
              <a:t>Skill</a:t>
            </a:r>
            <a:r>
              <a:rPr lang="fr-FR" dirty="0"/>
              <a:t> </a:t>
            </a:r>
            <a:r>
              <a:rPr lang="fr-FR" dirty="0" err="1"/>
              <a:t>Hive</a:t>
            </a:r>
            <a:r>
              <a:rPr lang="fr-FR" dirty="0"/>
              <a:t> offre ainsi une solution fluide et centralisée, réduisant les erreurs et améliorant la communication entre enseignants et élèves.</a:t>
            </a:r>
          </a:p>
          <a:p>
            <a:endParaRPr lang="fr-FR" dirty="0"/>
          </a:p>
          <a:p>
            <a:endParaRPr lang="fr-FR" dirty="0"/>
          </a:p>
        </p:txBody>
      </p:sp>
      <p:sp>
        <p:nvSpPr>
          <p:cNvPr id="4" name="Espace réservé de l'en-tête 3"/>
          <p:cNvSpPr>
            <a:spLocks noGrp="1"/>
          </p:cNvSpPr>
          <p:nvPr>
            <p:ph type="hdr" sz="quarter"/>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CD202E4E-1EC0-4D02-A3DA-F2579C2E132A}" type="slidenum">
              <a:rPr lang="fr-FR" smtClean="0"/>
              <a:t>4</a:t>
            </a:fld>
            <a:endParaRPr lang="fr-FR"/>
          </a:p>
        </p:txBody>
      </p:sp>
    </p:spTree>
    <p:extLst>
      <p:ext uri="{BB962C8B-B14F-4D97-AF65-F5344CB8AC3E}">
        <p14:creationId xmlns:p14="http://schemas.microsoft.com/office/powerpoint/2010/main" val="4131953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t>
            </a:r>
            <a:r>
              <a:rPr lang="fr-FR" b="1" dirty="0"/>
              <a:t>identification</a:t>
            </a:r>
            <a:r>
              <a:rPr lang="fr-FR" dirty="0"/>
              <a:t> sur la plateforme se fait simplement par </a:t>
            </a:r>
            <a:r>
              <a:rPr lang="fr-FR" b="1" dirty="0"/>
              <a:t>adresse e-mail et mot de passe</a:t>
            </a:r>
            <a:r>
              <a:rPr lang="fr-FR" dirty="0"/>
              <a:t>.</a:t>
            </a:r>
          </a:p>
          <a:p>
            <a:r>
              <a:rPr lang="fr-FR" dirty="0"/>
              <a:t> Dès la saisie, une </a:t>
            </a:r>
            <a:r>
              <a:rPr lang="fr-FR" b="1" dirty="0"/>
              <a:t>validation en temps réel</a:t>
            </a:r>
            <a:r>
              <a:rPr lang="fr-FR" dirty="0"/>
              <a:t> des champs permet de détecter immédiatement les erreurs ou incohérences.</a:t>
            </a:r>
          </a:p>
          <a:p>
            <a:r>
              <a:rPr lang="fr-FR" dirty="0"/>
              <a:t> En cas de problème, des </a:t>
            </a:r>
            <a:r>
              <a:rPr lang="fr-FR" b="1" dirty="0"/>
              <a:t>messages d’erreur contextuels</a:t>
            </a:r>
            <a:r>
              <a:rPr lang="fr-FR" dirty="0"/>
              <a:t> guident l’utilisateur pour corriger rapidement les informations saisies, assurant ainsi une expérience fluide et intuitive.</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13</a:t>
            </a:fld>
            <a:endParaRPr lang="fr-FR"/>
          </a:p>
        </p:txBody>
      </p:sp>
      <p:sp>
        <p:nvSpPr>
          <p:cNvPr id="5" name="Espace réservé de l'en-tête 4">
            <a:extLst>
              <a:ext uri="{FF2B5EF4-FFF2-40B4-BE49-F238E27FC236}">
                <a16:creationId xmlns:a16="http://schemas.microsoft.com/office/drawing/2014/main" id="{6C85CB39-C8C7-4B57-AE19-EFFF51CD77E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99918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14</a:t>
            </a:fld>
            <a:endParaRPr lang="fr-FR"/>
          </a:p>
        </p:txBody>
      </p:sp>
      <p:sp>
        <p:nvSpPr>
          <p:cNvPr id="5" name="Espace réservé de l'en-tête 4">
            <a:extLst>
              <a:ext uri="{FF2B5EF4-FFF2-40B4-BE49-F238E27FC236}">
                <a16:creationId xmlns:a16="http://schemas.microsoft.com/office/drawing/2014/main" id="{41EF912B-CE7E-4EDE-A4E6-D7FB72EE04C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77536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15</a:t>
            </a:fld>
            <a:endParaRPr lang="fr-FR"/>
          </a:p>
        </p:txBody>
      </p:sp>
      <p:sp>
        <p:nvSpPr>
          <p:cNvPr id="5" name="Espace réservé de l'en-tête 4">
            <a:extLst>
              <a:ext uri="{FF2B5EF4-FFF2-40B4-BE49-F238E27FC236}">
                <a16:creationId xmlns:a16="http://schemas.microsoft.com/office/drawing/2014/main" id="{F7AA0F91-0420-4DC6-98BB-370D3C3E1C9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98753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16</a:t>
            </a:fld>
            <a:endParaRPr lang="fr-FR"/>
          </a:p>
        </p:txBody>
      </p:sp>
      <p:sp>
        <p:nvSpPr>
          <p:cNvPr id="5" name="Espace réservé de l'en-tête 4">
            <a:extLst>
              <a:ext uri="{FF2B5EF4-FFF2-40B4-BE49-F238E27FC236}">
                <a16:creationId xmlns:a16="http://schemas.microsoft.com/office/drawing/2014/main" id="{20EB3D04-E756-4D2A-9B24-2E9C3247724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533355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17</a:t>
            </a:fld>
            <a:endParaRPr lang="fr-FR"/>
          </a:p>
        </p:txBody>
      </p:sp>
      <p:sp>
        <p:nvSpPr>
          <p:cNvPr id="5" name="Espace réservé de l'en-tête 4">
            <a:extLst>
              <a:ext uri="{FF2B5EF4-FFF2-40B4-BE49-F238E27FC236}">
                <a16:creationId xmlns:a16="http://schemas.microsoft.com/office/drawing/2014/main" id="{3DA5EB57-F346-470C-AD8C-015209A21B01}"/>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730215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Et </a:t>
            </a:r>
            <a:r>
              <a:rPr lang="en-US" dirty="0" err="1"/>
              <a:t>donc</a:t>
            </a:r>
            <a:r>
              <a:rPr lang="en-US" dirty="0"/>
              <a:t> </a:t>
            </a:r>
            <a:r>
              <a:rPr lang="en-US" dirty="0" err="1"/>
              <a:t>une</a:t>
            </a:r>
            <a:r>
              <a:rPr lang="en-US" dirty="0"/>
              <a:t> </a:t>
            </a:r>
            <a:r>
              <a:rPr lang="en-US" dirty="0" err="1"/>
              <a:t>fois</a:t>
            </a:r>
            <a:r>
              <a:rPr lang="en-US" dirty="0"/>
              <a:t> </a:t>
            </a:r>
            <a:r>
              <a:rPr lang="en-US" dirty="0" err="1"/>
              <a:t>connecte</a:t>
            </a:r>
            <a:r>
              <a:rPr lang="en-US" dirty="0"/>
              <a:t>’’, l </a:t>
            </a:r>
            <a:r>
              <a:rPr lang="en-US" dirty="0" err="1"/>
              <a:t>utilisateur</a:t>
            </a:r>
            <a:r>
              <a:rPr lang="en-US" dirty="0"/>
              <a:t> </a:t>
            </a:r>
            <a:r>
              <a:rPr lang="en-US" dirty="0" err="1"/>
              <a:t>peut</a:t>
            </a:r>
            <a:r>
              <a:rPr lang="en-US" dirty="0"/>
              <a:t> consulter et modifier son </a:t>
            </a:r>
            <a:r>
              <a:rPr lang="en-US" dirty="0" err="1"/>
              <a:t>profil</a:t>
            </a:r>
            <a:r>
              <a:rPr lang="en-US" dirty="0"/>
              <a:t>  et </a:t>
            </a:r>
            <a:r>
              <a:rPr lang="en-US" dirty="0" err="1"/>
              <a:t>si</a:t>
            </a:r>
            <a:r>
              <a:rPr lang="en-US" dirty="0"/>
              <a:t> c’’ </a:t>
            </a:r>
            <a:r>
              <a:rPr lang="en-US" dirty="0" err="1"/>
              <a:t>est</a:t>
            </a:r>
            <a:r>
              <a:rPr lang="en-US" dirty="0"/>
              <a:t> un </a:t>
            </a:r>
            <a:r>
              <a:rPr lang="en-US" dirty="0" err="1"/>
              <a:t>professeur</a:t>
            </a:r>
            <a:r>
              <a:rPr lang="en-US" dirty="0"/>
              <a:t> , il </a:t>
            </a:r>
            <a:r>
              <a:rPr lang="en-US" dirty="0" err="1"/>
              <a:t>peut</a:t>
            </a:r>
            <a:r>
              <a:rPr lang="en-US" dirty="0"/>
              <a:t> </a:t>
            </a:r>
            <a:r>
              <a:rPr lang="en-US" dirty="0" err="1"/>
              <a:t>ajouter</a:t>
            </a:r>
            <a:r>
              <a:rPr lang="en-US" dirty="0"/>
              <a:t> </a:t>
            </a:r>
            <a:r>
              <a:rPr lang="en-US" dirty="0" err="1"/>
              <a:t>editer</a:t>
            </a:r>
            <a:r>
              <a:rPr lang="en-US" dirty="0"/>
              <a:t> </a:t>
            </a:r>
            <a:r>
              <a:rPr lang="en-US" dirty="0" err="1"/>
              <a:t>ou</a:t>
            </a:r>
            <a:r>
              <a:rPr lang="en-US" dirty="0"/>
              <a:t> </a:t>
            </a:r>
            <a:r>
              <a:rPr lang="en-US" dirty="0" err="1"/>
              <a:t>supprimer</a:t>
            </a:r>
            <a:r>
              <a:rPr lang="en-US" dirty="0"/>
              <a:t> un </a:t>
            </a:r>
            <a:r>
              <a:rPr lang="en-US" dirty="0" err="1"/>
              <a:t>cours</a:t>
            </a:r>
            <a:endParaRPr lang="en-US" dirty="0"/>
          </a:p>
          <a:p>
            <a:r>
              <a:rPr lang="en-US" dirty="0" err="1"/>
              <a:t>Toujours</a:t>
            </a:r>
            <a:r>
              <a:rPr lang="en-US" dirty="0"/>
              <a:t> via un modal et un </a:t>
            </a:r>
            <a:r>
              <a:rPr lang="en-US" dirty="0" err="1"/>
              <a:t>formulaire</a:t>
            </a:r>
            <a:r>
              <a:rPr lang="en-US" dirty="0"/>
              <a:t> </a:t>
            </a:r>
            <a:r>
              <a:rPr lang="en-US" dirty="0" err="1"/>
              <a:t>generique</a:t>
            </a:r>
            <a:r>
              <a:rPr lang="en-US" dirty="0"/>
              <a:t> </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18</a:t>
            </a:fld>
            <a:endParaRPr lang="fr-FR"/>
          </a:p>
        </p:txBody>
      </p:sp>
      <p:sp>
        <p:nvSpPr>
          <p:cNvPr id="5" name="Espace réservé de l'en-tête 4">
            <a:extLst>
              <a:ext uri="{FF2B5EF4-FFF2-40B4-BE49-F238E27FC236}">
                <a16:creationId xmlns:a16="http://schemas.microsoft.com/office/drawing/2014/main" id="{A5066ECC-2F14-4E7B-9116-894D3A03D0B2}"/>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66040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b="1" dirty="0"/>
              <a:t>formulaire générique</a:t>
            </a:r>
            <a:r>
              <a:rPr lang="fr-FR" dirty="0"/>
              <a:t> est un </a:t>
            </a:r>
            <a:r>
              <a:rPr lang="fr-FR" b="1" dirty="0"/>
              <a:t>composant configurable</a:t>
            </a:r>
            <a:r>
              <a:rPr lang="fr-FR" dirty="0"/>
              <a:t> que j’ai développé afin d’</a:t>
            </a:r>
            <a:r>
              <a:rPr lang="fr-FR" b="1" dirty="0"/>
              <a:t>automatiser la gestion des formulaires</a:t>
            </a:r>
            <a:r>
              <a:rPr lang="fr-FR" dirty="0"/>
              <a:t> au sein de l’application. </a:t>
            </a:r>
          </a:p>
          <a:p>
            <a:endParaRPr lang="fr-FR" dirty="0"/>
          </a:p>
          <a:p>
            <a:r>
              <a:rPr lang="fr-FR" dirty="0"/>
              <a:t>Il repose sur un </a:t>
            </a:r>
            <a:r>
              <a:rPr lang="fr-FR" b="1" dirty="0"/>
              <a:t>input de type structure</a:t>
            </a:r>
            <a:r>
              <a:rPr lang="fr-FR" dirty="0"/>
              <a:t> contenant toutes les informations nécessaires à la </a:t>
            </a:r>
            <a:r>
              <a:rPr lang="fr-FR" b="1" dirty="0"/>
              <a:t>génération dynamique des champs</a:t>
            </a:r>
            <a:r>
              <a:rPr lang="fr-FR" dirty="0"/>
              <a:t>, ainsi que leurs </a:t>
            </a:r>
            <a:r>
              <a:rPr lang="fr-FR" b="1" dirty="0"/>
              <a:t>règles de validation</a:t>
            </a:r>
            <a:r>
              <a:rPr lang="fr-FR" dirty="0"/>
              <a:t>.</a:t>
            </a:r>
          </a:p>
          <a:p>
            <a:r>
              <a:rPr lang="fr-FR" dirty="0"/>
              <a:t> Ce composant émet également deux </a:t>
            </a:r>
            <a:r>
              <a:rPr lang="fr-FR" b="1" dirty="0"/>
              <a:t>événements principaux</a:t>
            </a:r>
            <a:r>
              <a:rPr lang="fr-FR" dirty="0"/>
              <a:t> :</a:t>
            </a:r>
          </a:p>
          <a:p>
            <a:pPr marL="171450" indent="-171450">
              <a:buFontTx/>
              <a:buChar char="-"/>
            </a:pPr>
            <a:r>
              <a:rPr lang="fr-FR" dirty="0" err="1"/>
              <a:t>onFormSubmit</a:t>
            </a:r>
            <a:r>
              <a:rPr lang="fr-FR" dirty="0"/>
              <a:t>, déclenché lors de la soumission du formulaire, </a:t>
            </a:r>
          </a:p>
          <a:p>
            <a:pPr marL="171450" indent="-171450">
              <a:buFontTx/>
              <a:buChar char="-"/>
            </a:pPr>
            <a:r>
              <a:rPr lang="fr-FR" dirty="0"/>
              <a:t>et </a:t>
            </a:r>
            <a:r>
              <a:rPr lang="fr-FR" dirty="0" err="1"/>
              <a:t>onCancel</a:t>
            </a:r>
            <a:r>
              <a:rPr lang="fr-FR" dirty="0"/>
              <a:t>, utilisé pour annuler l’action en cours.</a:t>
            </a:r>
          </a:p>
          <a:p>
            <a:pPr marL="171450" indent="-171450">
              <a:buFontTx/>
              <a:buChar char="-"/>
            </a:pPr>
            <a:endParaRPr lang="fr-FR" dirty="0"/>
          </a:p>
          <a:p>
            <a:pPr marL="0" indent="0">
              <a:buFontTx/>
              <a:buNone/>
            </a:pPr>
            <a:r>
              <a:rPr lang="fr-FR" dirty="0"/>
              <a:t> Cette approche permet de </a:t>
            </a:r>
            <a:r>
              <a:rPr lang="fr-FR" b="1" dirty="0"/>
              <a:t>réduire la duplication de code</a:t>
            </a:r>
            <a:r>
              <a:rPr lang="fr-FR" dirty="0"/>
              <a:t>, </a:t>
            </a:r>
            <a:r>
              <a:rPr lang="fr-FR" b="1" dirty="0"/>
              <a:t>améliorer la maintenabilité</a:t>
            </a:r>
            <a:r>
              <a:rPr lang="fr-FR" dirty="0"/>
              <a:t> et </a:t>
            </a:r>
            <a:r>
              <a:rPr lang="fr-FR" b="1" dirty="0"/>
              <a:t>accélérer le développement</a:t>
            </a:r>
            <a:r>
              <a:rPr lang="fr-FR" dirty="0"/>
              <a:t> des interfaces utilisateur.</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20</a:t>
            </a:fld>
            <a:endParaRPr lang="fr-FR"/>
          </a:p>
        </p:txBody>
      </p:sp>
      <p:sp>
        <p:nvSpPr>
          <p:cNvPr id="5" name="Espace réservé de l'en-tête 4">
            <a:extLst>
              <a:ext uri="{FF2B5EF4-FFF2-40B4-BE49-F238E27FC236}">
                <a16:creationId xmlns:a16="http://schemas.microsoft.com/office/drawing/2014/main" id="{E2FC7F47-D47D-44C1-9495-6CE08843E0A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274637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21</a:t>
            </a:fld>
            <a:endParaRPr lang="fr-FR"/>
          </a:p>
        </p:txBody>
      </p:sp>
      <p:sp>
        <p:nvSpPr>
          <p:cNvPr id="5" name="Espace réservé de l'en-tête 4">
            <a:extLst>
              <a:ext uri="{FF2B5EF4-FFF2-40B4-BE49-F238E27FC236}">
                <a16:creationId xmlns:a16="http://schemas.microsoft.com/office/drawing/2014/main" id="{7DE6285B-9250-466C-9E37-B962C270DDF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06486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Pourquoi full </a:t>
            </a:r>
            <a:r>
              <a:rPr lang="fr-FR" b="1" dirty="0" err="1"/>
              <a:t>calendar</a:t>
            </a:r>
            <a:r>
              <a:rPr lang="fr-FR" b="1" dirty="0"/>
              <a:t> </a:t>
            </a:r>
          </a:p>
          <a:p>
            <a:endParaRPr lang="fr-FR" b="1" dirty="0"/>
          </a:p>
          <a:p>
            <a:r>
              <a:rPr lang="fr-FR" b="1" dirty="0"/>
              <a:t>Haute </a:t>
            </a:r>
            <a:r>
              <a:rPr lang="fr-FR" b="1" dirty="0" err="1"/>
              <a:t>configurabilité</a:t>
            </a:r>
            <a:r>
              <a:rPr lang="fr-FR" dirty="0"/>
              <a:t> : Permet d’adapter facilement l’affichage et les fonctionnalités selon les besoins spécifiques du projet.</a:t>
            </a:r>
          </a:p>
          <a:p>
            <a:r>
              <a:rPr lang="fr-FR" b="1" dirty="0"/>
              <a:t>Accès API simple</a:t>
            </a:r>
            <a:r>
              <a:rPr lang="fr-FR" dirty="0"/>
              <a:t> : Offre une API intuitive pour intégrer, manipuler et interagir avec le calendrier sans complexité.</a:t>
            </a:r>
          </a:p>
          <a:p>
            <a:r>
              <a:rPr lang="fr-FR" b="1" dirty="0"/>
              <a:t>Documentation complète</a:t>
            </a:r>
            <a:r>
              <a:rPr lang="fr-FR" dirty="0"/>
              <a:t> : Dispose d’une documentation claire et riche, facilitant la prise en main et le développement rapide.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22</a:t>
            </a:fld>
            <a:endParaRPr lang="fr-FR"/>
          </a:p>
        </p:txBody>
      </p:sp>
      <p:sp>
        <p:nvSpPr>
          <p:cNvPr id="5" name="Espace réservé de l'en-tête 4">
            <a:extLst>
              <a:ext uri="{FF2B5EF4-FFF2-40B4-BE49-F238E27FC236}">
                <a16:creationId xmlns:a16="http://schemas.microsoft.com/office/drawing/2014/main" id="{8E144B20-64D5-410E-B92B-F13E80AFCA8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841266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tant que prof, je peux créer des créneaux </a:t>
            </a:r>
            <a:r>
              <a:rPr lang="fr-FR" dirty="0" err="1"/>
              <a:t>facilment</a:t>
            </a:r>
            <a:r>
              <a:rPr lang="fr-FR" dirty="0"/>
              <a:t> tout en gardant un </a:t>
            </a:r>
            <a:r>
              <a:rPr lang="fr-FR" dirty="0" err="1"/>
              <a:t>verification</a:t>
            </a:r>
            <a:r>
              <a:rPr lang="fr-FR" dirty="0"/>
              <a:t> visuelle, </a:t>
            </a:r>
          </a:p>
          <a:p>
            <a:r>
              <a:rPr lang="fr-FR" dirty="0"/>
              <a:t>Moins d’erreur de mal attention</a:t>
            </a:r>
          </a:p>
          <a:p>
            <a:r>
              <a:rPr lang="fr-FR" dirty="0" err="1"/>
              <a:t>Regles</a:t>
            </a:r>
            <a:r>
              <a:rPr lang="fr-FR" dirty="0"/>
              <a:t> de drag and drop à respecter</a:t>
            </a:r>
          </a:p>
          <a:p>
            <a:r>
              <a:rPr lang="fr-FR" dirty="0"/>
              <a:t>Contraintes  imposer </a:t>
            </a:r>
            <a:r>
              <a:rPr lang="fr-FR" dirty="0" err="1"/>
              <a:t>programatiquement</a:t>
            </a:r>
            <a:r>
              <a:rPr lang="fr-FR" dirty="0"/>
              <a:t> de plus les </a:t>
            </a:r>
            <a:r>
              <a:rPr lang="fr-FR" dirty="0" err="1"/>
              <a:t>verification</a:t>
            </a:r>
            <a:r>
              <a:rPr lang="fr-FR" dirty="0"/>
              <a:t> coté API</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23</a:t>
            </a:fld>
            <a:endParaRPr lang="fr-FR"/>
          </a:p>
        </p:txBody>
      </p:sp>
      <p:sp>
        <p:nvSpPr>
          <p:cNvPr id="5" name="Espace réservé de l'en-tête 4">
            <a:extLst>
              <a:ext uri="{FF2B5EF4-FFF2-40B4-BE49-F238E27FC236}">
                <a16:creationId xmlns:a16="http://schemas.microsoft.com/office/drawing/2014/main" id="{5085BF55-BE51-4AAA-A710-26AD4CB0493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27842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L’application </a:t>
            </a:r>
            <a:r>
              <a:rPr lang="fr-FR" b="1" dirty="0" err="1"/>
              <a:t>Skill</a:t>
            </a:r>
            <a:r>
              <a:rPr lang="fr-FR" b="1" dirty="0"/>
              <a:t> </a:t>
            </a:r>
            <a:r>
              <a:rPr lang="fr-FR" b="1" dirty="0" err="1"/>
              <a:t>Hive</a:t>
            </a:r>
            <a:r>
              <a:rPr lang="fr-FR" dirty="0"/>
              <a:t> est conçue pour répondre aux besoins d’un seul professeur, ce qui limite naturellement le nombre d’utilisateurs. </a:t>
            </a:r>
          </a:p>
          <a:p>
            <a:pPr algn="l"/>
            <a:endParaRPr lang="fr-FR" dirty="0"/>
          </a:p>
          <a:p>
            <a:pPr algn="l"/>
            <a:r>
              <a:rPr lang="fr-FR" dirty="0"/>
              <a:t>Malgré cette portée restreinte, elle doit offrir une expérience fiable et continue, avec </a:t>
            </a:r>
            <a:r>
              <a:rPr lang="fr-FR" b="1" dirty="0"/>
              <a:t>zéro temps d’arrêt</a:t>
            </a:r>
            <a:r>
              <a:rPr lang="fr-FR" dirty="0"/>
              <a:t>. </a:t>
            </a:r>
          </a:p>
          <a:p>
            <a:pPr algn="l"/>
            <a:r>
              <a:rPr lang="fr-FR" dirty="0"/>
              <a:t>Chaque mise à jour est testée rigoureusement afin d’assurer la stabilité du système et la sécurité des données. </a:t>
            </a:r>
          </a:p>
          <a:p>
            <a:pPr algn="l"/>
            <a:r>
              <a:rPr lang="fr-FR" dirty="0"/>
              <a:t>Le développement repose sur des </a:t>
            </a:r>
            <a:r>
              <a:rPr lang="fr-FR" b="1" dirty="0"/>
              <a:t>technologies modernes, performantes et maintenables</a:t>
            </a:r>
            <a:r>
              <a:rPr lang="fr-FR" dirty="0"/>
              <a:t>, garantissant une plateforme durable, évolutive et parfaitement adaptée à un usage professionnel au quotidien.</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5</a:t>
            </a:fld>
            <a:endParaRPr lang="fr-FR"/>
          </a:p>
        </p:txBody>
      </p:sp>
      <p:sp>
        <p:nvSpPr>
          <p:cNvPr id="5" name="Espace réservé de l'en-tête 4">
            <a:extLst>
              <a:ext uri="{FF2B5EF4-FFF2-40B4-BE49-F238E27FC236}">
                <a16:creationId xmlns:a16="http://schemas.microsoft.com/office/drawing/2014/main" id="{D225109A-5ACD-43A3-B6B4-BCF20D452B3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895457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l’édition il y a une </a:t>
            </a:r>
            <a:r>
              <a:rPr lang="fr-FR" dirty="0" err="1"/>
              <a:t>etape</a:t>
            </a:r>
            <a:r>
              <a:rPr lang="fr-FR" dirty="0"/>
              <a:t> </a:t>
            </a:r>
            <a:r>
              <a:rPr lang="fr-FR" dirty="0" err="1"/>
              <a:t>supplementaire</a:t>
            </a:r>
            <a:endParaRPr lang="fr-FR" dirty="0"/>
          </a:p>
          <a:p>
            <a:r>
              <a:rPr lang="fr-FR" dirty="0"/>
              <a:t>Je </a:t>
            </a:r>
            <a:r>
              <a:rPr lang="fr-FR" dirty="0" err="1"/>
              <a:t>veirifie</a:t>
            </a:r>
            <a:r>
              <a:rPr lang="fr-FR" dirty="0"/>
              <a:t> d’abord cotes api si le </a:t>
            </a:r>
            <a:r>
              <a:rPr lang="fr-FR" dirty="0" err="1"/>
              <a:t>creneau</a:t>
            </a:r>
            <a:r>
              <a:rPr lang="fr-FR" dirty="0"/>
              <a:t> est disponible ; et en fonction de la </a:t>
            </a:r>
            <a:r>
              <a:rPr lang="fr-FR" dirty="0" err="1"/>
              <a:t>reponse</a:t>
            </a:r>
            <a:r>
              <a:rPr lang="fr-FR" dirty="0"/>
              <a:t> je ,et à jour le </a:t>
            </a:r>
            <a:r>
              <a:rPr lang="fr-FR" dirty="0" err="1"/>
              <a:t>creneaux</a:t>
            </a:r>
            <a:r>
              <a:rPr lang="fr-FR" dirty="0"/>
              <a:t> et</a:t>
            </a:r>
          </a:p>
          <a:p>
            <a:r>
              <a:rPr lang="fr-FR" dirty="0"/>
              <a:t> j’ouvre le modal convenable</a:t>
            </a:r>
          </a:p>
          <a:p>
            <a:endParaRPr lang="fr-FR" dirty="0"/>
          </a:p>
          <a:p>
            <a:r>
              <a:rPr lang="fr-FR" dirty="0"/>
              <a:t>Parce que il se peut , que le </a:t>
            </a:r>
            <a:r>
              <a:rPr lang="fr-FR" dirty="0" err="1"/>
              <a:t>creneau</a:t>
            </a:r>
            <a:r>
              <a:rPr lang="fr-FR" dirty="0"/>
              <a:t> est disponible au moment de consultation mais pas au moment de </a:t>
            </a:r>
            <a:r>
              <a:rPr lang="fr-FR" dirty="0" err="1"/>
              <a:t>reservation</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24</a:t>
            </a:fld>
            <a:endParaRPr lang="fr-FR"/>
          </a:p>
        </p:txBody>
      </p:sp>
      <p:sp>
        <p:nvSpPr>
          <p:cNvPr id="5" name="Espace réservé de l'en-tête 4">
            <a:extLst>
              <a:ext uri="{FF2B5EF4-FFF2-40B4-BE49-F238E27FC236}">
                <a16:creationId xmlns:a16="http://schemas.microsoft.com/office/drawing/2014/main" id="{025B3417-B1EF-47B4-8268-71778C30EFC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763916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l’édition il y a une </a:t>
            </a:r>
            <a:r>
              <a:rPr lang="fr-FR" dirty="0" err="1"/>
              <a:t>etape</a:t>
            </a:r>
            <a:r>
              <a:rPr lang="fr-FR" dirty="0"/>
              <a:t> </a:t>
            </a:r>
            <a:r>
              <a:rPr lang="fr-FR" dirty="0" err="1"/>
              <a:t>supplementaire</a:t>
            </a:r>
            <a:endParaRPr lang="fr-FR" dirty="0"/>
          </a:p>
          <a:p>
            <a:r>
              <a:rPr lang="fr-FR" dirty="0"/>
              <a:t>Je </a:t>
            </a:r>
            <a:r>
              <a:rPr lang="fr-FR" dirty="0" err="1"/>
              <a:t>veirifie</a:t>
            </a:r>
            <a:r>
              <a:rPr lang="fr-FR" dirty="0"/>
              <a:t> d’</a:t>
            </a:r>
            <a:r>
              <a:rPr lang="fr-FR" dirty="0" err="1"/>
              <a:t>abors</a:t>
            </a:r>
            <a:r>
              <a:rPr lang="fr-FR" dirty="0"/>
              <a:t> cotes api si le </a:t>
            </a:r>
            <a:r>
              <a:rPr lang="fr-FR" dirty="0" err="1"/>
              <a:t>creneau</a:t>
            </a:r>
            <a:r>
              <a:rPr lang="fr-FR" dirty="0"/>
              <a:t> est disponible ; et en fonction de la </a:t>
            </a:r>
            <a:r>
              <a:rPr lang="fr-FR" dirty="0" err="1"/>
              <a:t>reponse</a:t>
            </a:r>
            <a:r>
              <a:rPr lang="fr-FR" dirty="0"/>
              <a:t> je ,et à jour le </a:t>
            </a:r>
            <a:r>
              <a:rPr lang="fr-FR" dirty="0" err="1"/>
              <a:t>creneaux</a:t>
            </a:r>
            <a:r>
              <a:rPr lang="fr-FR" dirty="0"/>
              <a:t> et</a:t>
            </a:r>
          </a:p>
          <a:p>
            <a:r>
              <a:rPr lang="fr-FR" dirty="0"/>
              <a:t> j’ouvre le modal convenable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25</a:t>
            </a:fld>
            <a:endParaRPr lang="fr-FR"/>
          </a:p>
        </p:txBody>
      </p:sp>
      <p:sp>
        <p:nvSpPr>
          <p:cNvPr id="5" name="Espace réservé de l'en-tête 4">
            <a:extLst>
              <a:ext uri="{FF2B5EF4-FFF2-40B4-BE49-F238E27FC236}">
                <a16:creationId xmlns:a16="http://schemas.microsoft.com/office/drawing/2014/main" id="{11E0A46B-6FBF-46AB-AA03-A17D9A03DE5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29305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Cote </a:t>
            </a:r>
            <a:r>
              <a:rPr lang="en-US" dirty="0" err="1"/>
              <a:t>eleve</a:t>
            </a:r>
            <a:r>
              <a:rPr lang="en-US" dirty="0"/>
              <a:t>, il ne </a:t>
            </a:r>
            <a:r>
              <a:rPr lang="en-US" dirty="0" err="1"/>
              <a:t>voit</a:t>
            </a:r>
            <a:r>
              <a:rPr lang="en-US" dirty="0"/>
              <a:t> que </a:t>
            </a:r>
            <a:r>
              <a:rPr lang="en-US" dirty="0" err="1"/>
              <a:t>ses</a:t>
            </a:r>
            <a:r>
              <a:rPr lang="en-US" dirty="0"/>
              <a:t> reservations et les </a:t>
            </a:r>
            <a:r>
              <a:rPr lang="en-US" dirty="0" err="1"/>
              <a:t>crenequ</a:t>
            </a:r>
            <a:r>
              <a:rPr lang="en-US" dirty="0"/>
              <a:t> disponible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26</a:t>
            </a:fld>
            <a:endParaRPr lang="fr-FR"/>
          </a:p>
        </p:txBody>
      </p:sp>
      <p:sp>
        <p:nvSpPr>
          <p:cNvPr id="5" name="Espace réservé de l'en-tête 4">
            <a:extLst>
              <a:ext uri="{FF2B5EF4-FFF2-40B4-BE49-F238E27FC236}">
                <a16:creationId xmlns:a16="http://schemas.microsoft.com/office/drawing/2014/main" id="{BA75B363-DB3E-455F-BDE3-772F07C0263B}"/>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75609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Côté élève</a:t>
            </a:r>
            <a:endParaRPr lang="fr-FR" dirty="0"/>
          </a:p>
          <a:p>
            <a:pPr>
              <a:buFont typeface="Arial" panose="020B0604020202020204" pitchFamily="34" charset="0"/>
              <a:buChar char="•"/>
            </a:pPr>
            <a:r>
              <a:rPr lang="fr-FR" dirty="0"/>
              <a:t>L’élève ne voit que ses propres réservations et les créneaux disponibles.</a:t>
            </a:r>
          </a:p>
          <a:p>
            <a:pPr>
              <a:buFont typeface="Arial" panose="020B0604020202020204" pitchFamily="34" charset="0"/>
              <a:buChar char="•"/>
            </a:pPr>
            <a:r>
              <a:rPr lang="fr-FR" dirty="0"/>
              <a:t>Interface simple et ciblée pour éviter toute confusion.</a:t>
            </a:r>
          </a:p>
          <a:p>
            <a:pPr>
              <a:buFont typeface="Arial" panose="020B0604020202020204" pitchFamily="34" charset="0"/>
              <a:buChar char="•"/>
            </a:pPr>
            <a:endParaRPr lang="fr-FR" dirty="0"/>
          </a:p>
          <a:p>
            <a:r>
              <a:rPr lang="fr-FR" b="1" dirty="0"/>
              <a:t>Côté API</a:t>
            </a:r>
            <a:endParaRPr lang="fr-FR" dirty="0"/>
          </a:p>
          <a:p>
            <a:pPr>
              <a:buFont typeface="Arial" panose="020B0604020202020204" pitchFamily="34" charset="0"/>
              <a:buChar char="•"/>
            </a:pPr>
            <a:r>
              <a:rPr lang="fr-FR" dirty="0"/>
              <a:t>Vérifications supplémentaires au moment de la réservation (disponibilité, conflits, etc.).</a:t>
            </a:r>
          </a:p>
          <a:p>
            <a:pPr>
              <a:buFont typeface="Arial" panose="020B0604020202020204" pitchFamily="34" charset="0"/>
              <a:buChar char="•"/>
            </a:pPr>
            <a:r>
              <a:rPr lang="fr-FR" dirty="0"/>
              <a:t>Si tout est valide, la réservation est mise à jour/enregistrée.</a:t>
            </a:r>
          </a:p>
          <a:p>
            <a:pPr>
              <a:buFont typeface="Arial" panose="020B0604020202020204" pitchFamily="34" charset="0"/>
              <a:buChar char="•"/>
            </a:pPr>
            <a:r>
              <a:rPr lang="fr-FR" dirty="0"/>
              <a:t>Une réservation reste valide pendant 15 minutes, délai accordé pour finaliser le paiement.</a:t>
            </a:r>
          </a:p>
          <a:p>
            <a:endParaRPr lang="en-US" dirty="0"/>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27</a:t>
            </a:fld>
            <a:endParaRPr lang="fr-FR"/>
          </a:p>
        </p:txBody>
      </p:sp>
      <p:sp>
        <p:nvSpPr>
          <p:cNvPr id="5" name="Espace réservé de l'en-tête 4">
            <a:extLst>
              <a:ext uri="{FF2B5EF4-FFF2-40B4-BE49-F238E27FC236}">
                <a16:creationId xmlns:a16="http://schemas.microsoft.com/office/drawing/2014/main" id="{E665FFAA-9B80-4293-A112-E5945249C044}"/>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4233031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Consultation : </a:t>
            </a:r>
          </a:p>
          <a:p>
            <a:r>
              <a:rPr lang="en-US" dirty="0"/>
              <a:t>Le champs de recherche  </a:t>
            </a:r>
            <a:r>
              <a:rPr lang="en-US" dirty="0" err="1"/>
              <a:t>permet</a:t>
            </a:r>
            <a:r>
              <a:rPr lang="en-US" dirty="0"/>
              <a:t> de </a:t>
            </a:r>
            <a:r>
              <a:rPr lang="en-US" dirty="0" err="1"/>
              <a:t>filtrer</a:t>
            </a:r>
            <a:r>
              <a:rPr lang="en-US" dirty="0"/>
              <a:t> </a:t>
            </a:r>
            <a:r>
              <a:rPr lang="en-US" dirty="0" err="1"/>
              <a:t>suivant</a:t>
            </a:r>
            <a:r>
              <a:rPr lang="en-US" dirty="0"/>
              <a:t> </a:t>
            </a:r>
            <a:r>
              <a:rPr lang="en-US" dirty="0" err="1"/>
              <a:t>plusieurs</a:t>
            </a:r>
            <a:r>
              <a:rPr lang="en-US" dirty="0"/>
              <a:t> champs </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28</a:t>
            </a:fld>
            <a:endParaRPr lang="fr-FR"/>
          </a:p>
        </p:txBody>
      </p:sp>
      <p:sp>
        <p:nvSpPr>
          <p:cNvPr id="5" name="Espace réservé de l'en-tête 4">
            <a:extLst>
              <a:ext uri="{FF2B5EF4-FFF2-40B4-BE49-F238E27FC236}">
                <a16:creationId xmlns:a16="http://schemas.microsoft.com/office/drawing/2014/main" id="{281658A9-4CAA-4C33-B6F0-DFFC3364281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09659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29</a:t>
            </a:fld>
            <a:endParaRPr lang="fr-FR"/>
          </a:p>
        </p:txBody>
      </p:sp>
      <p:sp>
        <p:nvSpPr>
          <p:cNvPr id="5" name="Espace réservé de l'en-tête 4">
            <a:extLst>
              <a:ext uri="{FF2B5EF4-FFF2-40B4-BE49-F238E27FC236}">
                <a16:creationId xmlns:a16="http://schemas.microsoft.com/office/drawing/2014/main" id="{4774BB26-717D-4FBD-9812-7B55B9FB938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4950690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buFont typeface="Arial" panose="020B0604020202020204" pitchFamily="34" charset="0"/>
              <a:buChar char="•"/>
            </a:pPr>
            <a:r>
              <a:rPr lang="fr-FR" dirty="0"/>
              <a:t>Une fois la réservation effectuée, l’étudiant dispose de </a:t>
            </a:r>
            <a:r>
              <a:rPr lang="fr-FR" b="1" dirty="0"/>
              <a:t>15 minutes</a:t>
            </a:r>
            <a:r>
              <a:rPr lang="fr-FR" dirty="0"/>
              <a:t> pour finaliser le paiement.</a:t>
            </a:r>
          </a:p>
          <a:p>
            <a:pPr>
              <a:buFont typeface="Arial" panose="020B0604020202020204" pitchFamily="34" charset="0"/>
              <a:buChar char="•"/>
            </a:pPr>
            <a:r>
              <a:rPr lang="fr-FR" dirty="0"/>
              <a:t>Un </a:t>
            </a:r>
            <a:r>
              <a:rPr lang="fr-FR" b="1" dirty="0"/>
              <a:t>compteur</a:t>
            </a:r>
            <a:r>
              <a:rPr lang="fr-FR" dirty="0"/>
              <a:t> est mis en place pour suivre ce délai.</a:t>
            </a:r>
          </a:p>
          <a:p>
            <a:pPr>
              <a:buFont typeface="Arial" panose="020B0604020202020204" pitchFamily="34" charset="0"/>
              <a:buChar char="•"/>
            </a:pPr>
            <a:r>
              <a:rPr lang="fr-FR" dirty="0"/>
              <a:t>Les détails de la commande restent consultables pendant cette période.</a:t>
            </a:r>
          </a:p>
          <a:p>
            <a:r>
              <a:rPr lang="fr-FR" b="1" dirty="0"/>
              <a:t>Pourquoi 15 minutes ?</a:t>
            </a:r>
            <a:endParaRPr lang="fr-FR" dirty="0"/>
          </a:p>
          <a:p>
            <a:pPr>
              <a:buFont typeface="Arial" panose="020B0604020202020204" pitchFamily="34" charset="0"/>
              <a:buChar char="•"/>
            </a:pPr>
            <a:r>
              <a:rPr lang="fr-FR" dirty="0"/>
              <a:t>Les créneaux sont limités en nombre et ne peuvent pas être réservés simultanément par plusieurs étudiants.</a:t>
            </a:r>
          </a:p>
          <a:p>
            <a:pPr>
              <a:buFont typeface="Arial" panose="020B0604020202020204" pitchFamily="34" charset="0"/>
              <a:buChar char="•"/>
            </a:pPr>
            <a:r>
              <a:rPr lang="fr-FR" dirty="0"/>
              <a:t>Ils ne doivent pas être bloqués trop longtemps, afin d’optimiser leur disponibilité pour d’autres utilisateurs.</a:t>
            </a:r>
          </a:p>
          <a:p>
            <a:pPr>
              <a:buFont typeface="Arial" panose="020B0604020202020204" pitchFamily="34" charset="0"/>
              <a:buChar char="•"/>
            </a:pPr>
            <a:r>
              <a:rPr lang="fr-FR" dirty="0"/>
              <a:t>Gérer ces contraintes manuellement est complexe, notamment pour la sécurité et la cohérence des données.</a:t>
            </a:r>
          </a:p>
          <a:p>
            <a:r>
              <a:rPr lang="fr-FR" b="1" dirty="0"/>
              <a:t>Rôle de </a:t>
            </a:r>
            <a:r>
              <a:rPr lang="fr-FR" b="1" dirty="0" err="1"/>
              <a:t>Hangfire</a:t>
            </a:r>
            <a:r>
              <a:rPr lang="fr-FR" b="1" dirty="0"/>
              <a:t> :</a:t>
            </a:r>
            <a:endParaRPr lang="fr-FR" dirty="0"/>
          </a:p>
          <a:p>
            <a:pPr>
              <a:buFont typeface="Arial" panose="020B0604020202020204" pitchFamily="34" charset="0"/>
              <a:buChar char="•"/>
            </a:pPr>
            <a:r>
              <a:rPr lang="fr-FR" dirty="0" err="1"/>
              <a:t>Hangfire</a:t>
            </a:r>
            <a:r>
              <a:rPr lang="fr-FR" dirty="0"/>
              <a:t> s’occupe de la gestion en arrière-plan des délais, notamment pour annuler automatiquement une réservation non payée au bout des 15 minutes, libérant ainsi le créneau.</a:t>
            </a:r>
          </a:p>
          <a:p>
            <a:pPr>
              <a:buFont typeface="Arial" panose="020B0604020202020204" pitchFamily="34" charset="0"/>
              <a:buChar char="•"/>
            </a:pPr>
            <a:r>
              <a:rPr lang="fr-FR" dirty="0"/>
              <a:t>Cela garantit la fiabilité du système sans surcharge côté API ou </a:t>
            </a:r>
            <a:r>
              <a:rPr lang="fr-FR" dirty="0" err="1"/>
              <a:t>front-end</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30</a:t>
            </a:fld>
            <a:endParaRPr lang="fr-FR"/>
          </a:p>
        </p:txBody>
      </p:sp>
      <p:sp>
        <p:nvSpPr>
          <p:cNvPr id="5" name="Espace réservé de l'en-tête 4">
            <a:extLst>
              <a:ext uri="{FF2B5EF4-FFF2-40B4-BE49-F238E27FC236}">
                <a16:creationId xmlns:a16="http://schemas.microsoft.com/office/drawing/2014/main" id="{2B4A34A4-8DCD-469A-BBC5-3DF9F41A1B00}"/>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939518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31</a:t>
            </a:fld>
            <a:endParaRPr lang="fr-FR"/>
          </a:p>
        </p:txBody>
      </p:sp>
      <p:sp>
        <p:nvSpPr>
          <p:cNvPr id="5" name="Espace réservé de l'en-tête 4">
            <a:extLst>
              <a:ext uri="{FF2B5EF4-FFF2-40B4-BE49-F238E27FC236}">
                <a16:creationId xmlns:a16="http://schemas.microsoft.com/office/drawing/2014/main" id="{E3B68D8F-3E6E-4232-8AA5-197A2471450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009927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32</a:t>
            </a:fld>
            <a:endParaRPr lang="fr-FR"/>
          </a:p>
        </p:txBody>
      </p:sp>
      <p:sp>
        <p:nvSpPr>
          <p:cNvPr id="5" name="Espace réservé de l'en-tête 4">
            <a:extLst>
              <a:ext uri="{FF2B5EF4-FFF2-40B4-BE49-F238E27FC236}">
                <a16:creationId xmlns:a16="http://schemas.microsoft.com/office/drawing/2014/main" id="{8A754343-1A12-45BB-ACFB-D1F32ED4B699}"/>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621587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33</a:t>
            </a:fld>
            <a:endParaRPr lang="fr-FR"/>
          </a:p>
        </p:txBody>
      </p:sp>
      <p:sp>
        <p:nvSpPr>
          <p:cNvPr id="5" name="Espace réservé de l'en-tête 4">
            <a:extLst>
              <a:ext uri="{FF2B5EF4-FFF2-40B4-BE49-F238E27FC236}">
                <a16:creationId xmlns:a16="http://schemas.microsoft.com/office/drawing/2014/main" id="{80E59AFD-BD80-496F-A523-C7C76EB2170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20448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quelques mots,</a:t>
            </a:r>
          </a:p>
          <a:p>
            <a:r>
              <a:rPr lang="fr-FR" dirty="0"/>
              <a:t> </a:t>
            </a:r>
            <a:r>
              <a:rPr lang="fr-FR" b="1" dirty="0" err="1"/>
              <a:t>Skill</a:t>
            </a:r>
            <a:r>
              <a:rPr lang="fr-FR" b="1" dirty="0"/>
              <a:t> </a:t>
            </a:r>
            <a:r>
              <a:rPr lang="fr-FR" b="1" dirty="0" err="1"/>
              <a:t>Hive</a:t>
            </a:r>
            <a:r>
              <a:rPr lang="fr-FR" dirty="0"/>
              <a:t> offre une interface simple et efficace adaptée à chaque type d’utilisateur. </a:t>
            </a:r>
          </a:p>
          <a:p>
            <a:r>
              <a:rPr lang="fr-FR" dirty="0"/>
              <a:t>Le professeur peut s’y connecter pour</a:t>
            </a:r>
          </a:p>
          <a:p>
            <a:pPr marL="171450" indent="-171450">
              <a:buFontTx/>
              <a:buChar char="-"/>
            </a:pPr>
            <a:r>
              <a:rPr lang="fr-FR" b="1" dirty="0"/>
              <a:t>créer des créneaux</a:t>
            </a:r>
            <a:r>
              <a:rPr lang="fr-FR" dirty="0"/>
              <a:t>,</a:t>
            </a:r>
          </a:p>
          <a:p>
            <a:pPr marL="171450" indent="-171450">
              <a:buFontTx/>
              <a:buChar char="-"/>
            </a:pPr>
            <a:r>
              <a:rPr lang="fr-FR" dirty="0"/>
              <a:t> </a:t>
            </a:r>
            <a:r>
              <a:rPr lang="fr-FR" b="1" dirty="0"/>
              <a:t>consulter les réservations</a:t>
            </a:r>
            <a:r>
              <a:rPr lang="fr-FR" dirty="0"/>
              <a:t>, </a:t>
            </a:r>
          </a:p>
          <a:p>
            <a:pPr marL="171450" indent="-171450">
              <a:buFontTx/>
              <a:buChar char="-"/>
            </a:pPr>
            <a:r>
              <a:rPr lang="fr-FR" b="1" dirty="0"/>
              <a:t>gérer ses élèves</a:t>
            </a:r>
            <a:r>
              <a:rPr lang="fr-FR" dirty="0"/>
              <a:t> et </a:t>
            </a:r>
            <a:r>
              <a:rPr lang="fr-FR" b="1" dirty="0"/>
              <a:t>laisser des notes de cours</a:t>
            </a:r>
            <a:r>
              <a:rPr lang="fr-FR" dirty="0"/>
              <a:t>.</a:t>
            </a:r>
          </a:p>
          <a:p>
            <a:pPr marL="171450" indent="-171450">
              <a:buFontTx/>
              <a:buChar char="-"/>
            </a:pPr>
            <a:endParaRPr lang="fr-FR" dirty="0"/>
          </a:p>
          <a:p>
            <a:pPr marL="0" indent="0">
              <a:buFontTx/>
              <a:buNone/>
            </a:pPr>
            <a:r>
              <a:rPr lang="fr-FR" dirty="0"/>
              <a:t> Les élèves, de leur côté, utilisent la plateforme pour</a:t>
            </a:r>
          </a:p>
          <a:p>
            <a:pPr marL="171450" indent="-171450">
              <a:buFontTx/>
              <a:buChar char="-"/>
            </a:pPr>
            <a:r>
              <a:rPr lang="fr-FR" b="1" dirty="0"/>
              <a:t>réserver leurs séances</a:t>
            </a:r>
            <a:r>
              <a:rPr lang="fr-FR" dirty="0"/>
              <a:t> et </a:t>
            </a:r>
          </a:p>
          <a:p>
            <a:pPr marL="171450" indent="-171450">
              <a:buFontTx/>
              <a:buChar char="-"/>
            </a:pPr>
            <a:r>
              <a:rPr lang="fr-FR" b="1" dirty="0"/>
              <a:t>suivre la progression de leurs apprentissages</a:t>
            </a:r>
            <a:r>
              <a:rPr lang="fr-FR" dirty="0"/>
              <a:t>. </a:t>
            </a:r>
          </a:p>
          <a:p>
            <a:pPr marL="0" indent="0">
              <a:buFontTx/>
              <a:buNone/>
            </a:pPr>
            <a:endParaRPr lang="fr-FR" dirty="0"/>
          </a:p>
          <a:p>
            <a:pPr marL="0" indent="0">
              <a:buFontTx/>
              <a:buNone/>
            </a:pPr>
            <a:r>
              <a:rPr lang="fr-FR" dirty="0"/>
              <a:t>Quant aux parents, ils peuvent </a:t>
            </a:r>
          </a:p>
          <a:p>
            <a:pPr marL="171450" indent="-171450">
              <a:buFontTx/>
              <a:buChar char="-"/>
            </a:pPr>
            <a:r>
              <a:rPr lang="fr-FR" b="1" dirty="0"/>
              <a:t>télécharger les factures</a:t>
            </a:r>
            <a:r>
              <a:rPr lang="fr-FR" dirty="0"/>
              <a:t>, </a:t>
            </a:r>
          </a:p>
          <a:p>
            <a:pPr marL="171450" indent="-171450">
              <a:buFontTx/>
              <a:buChar char="-"/>
            </a:pPr>
            <a:r>
              <a:rPr lang="fr-FR" b="1" dirty="0"/>
              <a:t>effectuer les paiements</a:t>
            </a:r>
            <a:r>
              <a:rPr lang="fr-FR" dirty="0"/>
              <a:t>, et, si nécessaire, </a:t>
            </a:r>
          </a:p>
          <a:p>
            <a:pPr marL="171450" indent="-171450">
              <a:buFontTx/>
              <a:buChar char="-"/>
            </a:pPr>
            <a:r>
              <a:rPr lang="fr-FR" b="1" dirty="0"/>
              <a:t>soumettre des demandes de remboursement ou formuler des propositions</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6</a:t>
            </a:fld>
            <a:endParaRPr lang="fr-FR"/>
          </a:p>
        </p:txBody>
      </p:sp>
      <p:sp>
        <p:nvSpPr>
          <p:cNvPr id="5" name="Espace réservé de l'en-tête 4">
            <a:extLst>
              <a:ext uri="{FF2B5EF4-FFF2-40B4-BE49-F238E27FC236}">
                <a16:creationId xmlns:a16="http://schemas.microsoft.com/office/drawing/2014/main" id="{0C225902-0D02-4CA8-B937-79B18D5DB25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660654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34</a:t>
            </a:fld>
            <a:endParaRPr lang="fr-FR"/>
          </a:p>
        </p:txBody>
      </p:sp>
      <p:sp>
        <p:nvSpPr>
          <p:cNvPr id="5" name="Espace réservé de l'en-tête 4">
            <a:extLst>
              <a:ext uri="{FF2B5EF4-FFF2-40B4-BE49-F238E27FC236}">
                <a16:creationId xmlns:a16="http://schemas.microsoft.com/office/drawing/2014/main" id="{1B72866C-4D70-4819-A9EB-EA522971EECB}"/>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37215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CCCCCC"/>
                </a:solidFill>
                <a:effectLst/>
                <a:latin typeface="Segoe WPC"/>
              </a:rPr>
              <a:t> Protection XSS (Cross-Site Scripting)</a:t>
            </a:r>
          </a:p>
          <a:p>
            <a:pPr algn="l"/>
            <a:r>
              <a:rPr lang="fr-FR" b="1" i="0" dirty="0">
                <a:solidFill>
                  <a:srgbClr val="CCCCCC"/>
                </a:solidFill>
                <a:effectLst/>
                <a:latin typeface="Segoe WPC"/>
              </a:rPr>
              <a:t>1. Stockage sécurisé des </a:t>
            </a:r>
            <a:r>
              <a:rPr lang="fr-FR" b="1" i="0" dirty="0" err="1">
                <a:solidFill>
                  <a:srgbClr val="CCCCCC"/>
                </a:solidFill>
                <a:effectLst/>
                <a:latin typeface="Segoe WPC"/>
              </a:rPr>
              <a:t>tokens</a:t>
            </a:r>
            <a:endParaRPr lang="fr-FR" b="1"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JWT en mémoire uniquement</a:t>
            </a:r>
            <a:r>
              <a:rPr lang="fr-FR" b="0" i="0" dirty="0">
                <a:solidFill>
                  <a:srgbClr val="CCCCCC"/>
                </a:solidFill>
                <a:effectLst/>
                <a:latin typeface="Segoe WPC"/>
              </a:rPr>
              <a:t> : Les </a:t>
            </a:r>
            <a:r>
              <a:rPr lang="fr-FR" b="0" i="0" dirty="0" err="1">
                <a:solidFill>
                  <a:srgbClr val="CCCCCC"/>
                </a:solidFill>
                <a:effectLst/>
                <a:latin typeface="Segoe WPC"/>
              </a:rPr>
              <a:t>tokens</a:t>
            </a:r>
            <a:r>
              <a:rPr lang="fr-FR" b="0" i="0" dirty="0">
                <a:solidFill>
                  <a:srgbClr val="CCCCCC"/>
                </a:solidFill>
                <a:effectLst/>
                <a:latin typeface="Segoe WPC"/>
              </a:rPr>
              <a:t> d'accès ne sont jamais stockés dans le </a:t>
            </a:r>
            <a:r>
              <a:rPr lang="fr-FR" b="0" i="0" dirty="0" err="1">
                <a:solidFill>
                  <a:srgbClr val="CCCCCC"/>
                </a:solidFill>
                <a:effectLst/>
                <a:latin typeface="Segoe WPC"/>
              </a:rPr>
              <a:t>localStorage</a:t>
            </a:r>
            <a:r>
              <a:rPr lang="fr-FR" b="0" i="0" dirty="0">
                <a:solidFill>
                  <a:srgbClr val="CCCCCC"/>
                </a:solidFill>
                <a:effectLst/>
                <a:latin typeface="Segoe WPC"/>
              </a:rPr>
              <a:t> ou </a:t>
            </a:r>
            <a:r>
              <a:rPr lang="fr-FR" b="0" i="0" dirty="0" err="1">
                <a:solidFill>
                  <a:srgbClr val="CCCCCC"/>
                </a:solidFill>
                <a:effectLst/>
                <a:latin typeface="Segoe WPC"/>
              </a:rPr>
              <a:t>sessionStorage</a:t>
            </a:r>
            <a:r>
              <a:rPr lang="fr-FR" b="0" i="0" dirty="0">
                <a:solidFill>
                  <a:srgbClr val="CCCCCC"/>
                </a:solidFill>
                <a:effectLst/>
                <a:latin typeface="Segoe WPC"/>
              </a:rPr>
              <a:t>, éliminant le risque d'exfiltration via du code JavaScript malveillant</a:t>
            </a:r>
          </a:p>
          <a:p>
            <a:pPr algn="l">
              <a:buFont typeface="Arial" panose="020B0604020202020204" pitchFamily="34" charset="0"/>
              <a:buChar char="•"/>
            </a:pPr>
            <a:r>
              <a:rPr lang="fr-FR" b="1" i="0" dirty="0">
                <a:solidFill>
                  <a:srgbClr val="CCCCCC"/>
                </a:solidFill>
                <a:effectLst/>
                <a:latin typeface="Segoe WPC"/>
              </a:rPr>
              <a:t>Pas de persistance locale</a:t>
            </a:r>
            <a:r>
              <a:rPr lang="fr-FR" b="0" i="0" dirty="0">
                <a:solidFill>
                  <a:srgbClr val="CCCCCC"/>
                </a:solidFill>
                <a:effectLst/>
                <a:latin typeface="Segoe WPC"/>
              </a:rPr>
              <a:t> : Les données sensibles sont stockées en variables JavaScript temporaires</a:t>
            </a:r>
          </a:p>
          <a:p>
            <a:pPr algn="l"/>
            <a:r>
              <a:rPr lang="fr-FR" b="1" i="0" dirty="0">
                <a:solidFill>
                  <a:srgbClr val="CCCCCC"/>
                </a:solidFill>
                <a:effectLst/>
                <a:latin typeface="Segoe WPC"/>
              </a:rPr>
              <a:t>2. Cookie </a:t>
            </a:r>
            <a:r>
              <a:rPr lang="fr-FR" b="1" i="0" dirty="0" err="1">
                <a:solidFill>
                  <a:srgbClr val="CCCCCC"/>
                </a:solidFill>
                <a:effectLst/>
                <a:latin typeface="Segoe WPC"/>
              </a:rPr>
              <a:t>HttpOnly</a:t>
            </a:r>
            <a:r>
              <a:rPr lang="fr-FR" b="1" i="0" dirty="0">
                <a:solidFill>
                  <a:srgbClr val="CCCCCC"/>
                </a:solidFill>
                <a:effectLst/>
                <a:latin typeface="Segoe WPC"/>
              </a:rPr>
              <a:t> pour le </a:t>
            </a:r>
            <a:r>
              <a:rPr lang="fr-FR" b="1" i="0" dirty="0" err="1">
                <a:solidFill>
                  <a:srgbClr val="CCCCCC"/>
                </a:solidFill>
                <a:effectLst/>
                <a:latin typeface="Segoe WPC"/>
              </a:rPr>
              <a:t>refresh</a:t>
            </a:r>
            <a:r>
              <a:rPr lang="fr-FR" b="1" i="0" dirty="0">
                <a:solidFill>
                  <a:srgbClr val="CCCCCC"/>
                </a:solidFill>
                <a:effectLst/>
                <a:latin typeface="Segoe WPC"/>
              </a:rPr>
              <a:t> </a:t>
            </a:r>
            <a:r>
              <a:rPr lang="fr-FR" b="1" i="0" dirty="0" err="1">
                <a:solidFill>
                  <a:srgbClr val="CCCCCC"/>
                </a:solidFill>
                <a:effectLst/>
                <a:latin typeface="Segoe WPC"/>
              </a:rPr>
              <a:t>token</a:t>
            </a:r>
            <a:endParaRPr lang="fr-FR" b="1"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Le </a:t>
            </a:r>
            <a:r>
              <a:rPr lang="fr-FR" b="0" i="0" dirty="0" err="1">
                <a:solidFill>
                  <a:srgbClr val="CCCCCC"/>
                </a:solidFill>
                <a:effectLst/>
                <a:latin typeface="Segoe WPC"/>
              </a:rPr>
              <a:t>refresh</a:t>
            </a:r>
            <a:r>
              <a:rPr lang="fr-FR" b="0" i="0" dirty="0">
                <a:solidFill>
                  <a:srgbClr val="CCCCCC"/>
                </a:solidFill>
                <a:effectLst/>
                <a:latin typeface="Segoe WPC"/>
              </a:rPr>
              <a:t> </a:t>
            </a:r>
            <a:r>
              <a:rPr lang="fr-FR" b="0" i="0" dirty="0" err="1">
                <a:solidFill>
                  <a:srgbClr val="CCCCCC"/>
                </a:solidFill>
                <a:effectLst/>
                <a:latin typeface="Segoe WPC"/>
              </a:rPr>
              <a:t>token</a:t>
            </a:r>
            <a:r>
              <a:rPr lang="fr-FR" b="0" i="0" dirty="0">
                <a:solidFill>
                  <a:srgbClr val="CCCCCC"/>
                </a:solidFill>
                <a:effectLst/>
                <a:latin typeface="Segoe WPC"/>
              </a:rPr>
              <a:t> est stocké dans un cookie avec l'attribut </a:t>
            </a:r>
            <a:r>
              <a:rPr lang="fr-FR" b="0" i="0" dirty="0" err="1">
                <a:solidFill>
                  <a:srgbClr val="CCCCCC"/>
                </a:solidFill>
                <a:effectLst/>
                <a:latin typeface="Segoe WPC"/>
              </a:rPr>
              <a:t>HttpOnly</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Inaccessible au JavaScript</a:t>
            </a:r>
            <a:r>
              <a:rPr lang="fr-FR" b="0" i="0" dirty="0">
                <a:solidFill>
                  <a:srgbClr val="CCCCCC"/>
                </a:solidFill>
                <a:effectLst/>
                <a:latin typeface="Segoe WPC"/>
              </a:rPr>
              <a:t> : Empêche le vol par des scripts injectés</a:t>
            </a:r>
          </a:p>
          <a:p>
            <a:pPr algn="l">
              <a:buFont typeface="Arial" panose="020B0604020202020204" pitchFamily="34" charset="0"/>
              <a:buChar char="•"/>
            </a:pPr>
            <a:r>
              <a:rPr lang="fr-FR" b="0" i="0" dirty="0">
                <a:solidFill>
                  <a:srgbClr val="CCCCCC"/>
                </a:solidFill>
                <a:effectLst/>
                <a:latin typeface="Segoe WPC"/>
              </a:rPr>
              <a:t>Protection contre l'exfiltration de données d'authentification</a:t>
            </a:r>
          </a:p>
          <a:p>
            <a:pPr algn="l"/>
            <a:r>
              <a:rPr lang="fr-FR" b="1" i="0" dirty="0">
                <a:solidFill>
                  <a:srgbClr val="CCCCCC"/>
                </a:solidFill>
                <a:effectLst/>
                <a:latin typeface="Segoe WPC"/>
              </a:rPr>
              <a:t>3. Protection native d'</a:t>
            </a:r>
            <a:r>
              <a:rPr lang="fr-FR" b="1" i="0" dirty="0" err="1">
                <a:solidFill>
                  <a:srgbClr val="CCCCCC"/>
                </a:solidFill>
                <a:effectLst/>
                <a:latin typeface="Segoe WPC"/>
              </a:rPr>
              <a:t>Angular</a:t>
            </a:r>
            <a:endParaRPr lang="fr-FR" b="1" i="0" dirty="0">
              <a:solidFill>
                <a:srgbClr val="CCCCCC"/>
              </a:solidFill>
              <a:effectLst/>
              <a:latin typeface="Segoe WPC"/>
            </a:endParaRPr>
          </a:p>
          <a:p>
            <a:pPr algn="l">
              <a:buFont typeface="Arial" panose="020B0604020202020204" pitchFamily="34" charset="0"/>
              <a:buChar char="•"/>
            </a:pPr>
            <a:r>
              <a:rPr lang="fr-FR" b="1" i="0" dirty="0" err="1">
                <a:solidFill>
                  <a:srgbClr val="CCCCCC"/>
                </a:solidFill>
                <a:effectLst/>
                <a:latin typeface="Segoe WPC"/>
              </a:rPr>
              <a:t>Sanitisation</a:t>
            </a:r>
            <a:r>
              <a:rPr lang="fr-FR" b="1" i="0" dirty="0">
                <a:solidFill>
                  <a:srgbClr val="CCCCCC"/>
                </a:solidFill>
                <a:effectLst/>
                <a:latin typeface="Segoe WPC"/>
              </a:rPr>
              <a:t> automatique</a:t>
            </a:r>
            <a:r>
              <a:rPr lang="fr-FR" b="0" i="0" dirty="0">
                <a:solidFill>
                  <a:srgbClr val="CCCCCC"/>
                </a:solidFill>
                <a:effectLst/>
                <a:latin typeface="Segoe WPC"/>
              </a:rPr>
              <a:t> : </a:t>
            </a:r>
            <a:r>
              <a:rPr lang="fr-FR" b="0" i="0" dirty="0" err="1">
                <a:solidFill>
                  <a:srgbClr val="CCCCCC"/>
                </a:solidFill>
                <a:effectLst/>
                <a:latin typeface="Segoe WPC"/>
              </a:rPr>
              <a:t>Angular</a:t>
            </a:r>
            <a:r>
              <a:rPr lang="fr-FR" b="0" i="0" dirty="0">
                <a:solidFill>
                  <a:srgbClr val="CCCCCC"/>
                </a:solidFill>
                <a:effectLst/>
                <a:latin typeface="Segoe WPC"/>
              </a:rPr>
              <a:t> intègre nativement une protection contre l'injection de scripts dans les </a:t>
            </a:r>
            <a:r>
              <a:rPr lang="fr-FR" b="0" i="0" dirty="0" err="1">
                <a:solidFill>
                  <a:srgbClr val="CCCCCC"/>
                </a:solidFill>
                <a:effectLst/>
                <a:latin typeface="Segoe WPC"/>
              </a:rPr>
              <a:t>templates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Échappement automatique</a:t>
            </a:r>
            <a:r>
              <a:rPr lang="fr-FR" b="0" i="0" dirty="0">
                <a:solidFill>
                  <a:srgbClr val="CCCCCC"/>
                </a:solidFill>
                <a:effectLst/>
                <a:latin typeface="Segoe WPC"/>
              </a:rPr>
              <a:t> : Les données utilisateur sont automatiquement échappées lors de l'affichage</a:t>
            </a:r>
          </a:p>
          <a:p>
            <a:endParaRPr lang="fr-FR" dirty="0"/>
          </a:p>
          <a:p>
            <a:pPr algn="l"/>
            <a:r>
              <a:rPr lang="en-US" b="1" i="0" dirty="0">
                <a:solidFill>
                  <a:srgbClr val="CCCCCC"/>
                </a:solidFill>
                <a:effectLst/>
                <a:latin typeface="Segoe WPC"/>
              </a:rPr>
              <a:t> CSRF (Cross-Site Request Forgery)</a:t>
            </a:r>
          </a:p>
          <a:p>
            <a:pPr algn="l"/>
            <a:r>
              <a:rPr lang="fr-FR" b="1" i="0" dirty="0">
                <a:solidFill>
                  <a:srgbClr val="CCCCCC"/>
                </a:solidFill>
                <a:effectLst/>
                <a:latin typeface="Segoe WPC"/>
              </a:rPr>
              <a:t>1. Cookie </a:t>
            </a:r>
            <a:r>
              <a:rPr lang="fr-FR" b="1" i="0" dirty="0" err="1">
                <a:solidFill>
                  <a:srgbClr val="CCCCCC"/>
                </a:solidFill>
                <a:effectLst/>
                <a:latin typeface="Segoe WPC"/>
              </a:rPr>
              <a:t>SameSite</a:t>
            </a:r>
            <a:r>
              <a:rPr lang="fr-FR" b="1" i="0" dirty="0">
                <a:solidFill>
                  <a:srgbClr val="CCCCCC"/>
                </a:solidFill>
                <a:effectLst/>
                <a:latin typeface="Segoe WPC"/>
              </a:rPr>
              <a:t>=Strict</a:t>
            </a:r>
          </a:p>
          <a:p>
            <a:pPr algn="l">
              <a:buFont typeface="Arial" panose="020B0604020202020204" pitchFamily="34" charset="0"/>
              <a:buChar char="•"/>
            </a:pPr>
            <a:r>
              <a:rPr lang="fr-FR" b="0" i="0" dirty="0">
                <a:solidFill>
                  <a:srgbClr val="CCCCCC"/>
                </a:solidFill>
                <a:effectLst/>
                <a:latin typeface="Segoe WPC"/>
              </a:rPr>
              <a:t>Configuration </a:t>
            </a:r>
            <a:r>
              <a:rPr lang="fr-FR" b="0" i="0" dirty="0" err="1">
                <a:solidFill>
                  <a:srgbClr val="CCCCCC"/>
                </a:solidFill>
                <a:effectLst/>
                <a:latin typeface="Segoe WPC"/>
              </a:rPr>
              <a:t>SameSite</a:t>
            </a:r>
            <a:r>
              <a:rPr lang="fr-FR" b="0" i="0" dirty="0">
                <a:solidFill>
                  <a:srgbClr val="CCCCCC"/>
                </a:solidFill>
                <a:effectLst/>
                <a:latin typeface="Segoe WPC"/>
              </a:rPr>
              <a:t>=Strict sur le </a:t>
            </a:r>
            <a:r>
              <a:rPr lang="fr-FR" b="0" i="0" dirty="0" err="1">
                <a:solidFill>
                  <a:srgbClr val="CCCCCC"/>
                </a:solidFill>
                <a:effectLst/>
                <a:latin typeface="Segoe WPC"/>
              </a:rPr>
              <a:t>refresh</a:t>
            </a:r>
            <a:r>
              <a:rPr lang="fr-FR" b="0" i="0" dirty="0">
                <a:solidFill>
                  <a:srgbClr val="CCCCCC"/>
                </a:solidFill>
                <a:effectLst/>
                <a:latin typeface="Segoe WPC"/>
              </a:rPr>
              <a:t> </a:t>
            </a:r>
            <a:r>
              <a:rPr lang="fr-FR" b="0" i="0" dirty="0" err="1">
                <a:solidFill>
                  <a:srgbClr val="CCCCCC"/>
                </a:solidFill>
                <a:effectLst/>
                <a:latin typeface="Segoe WPC"/>
              </a:rPr>
              <a:t>token</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Empêche l'envoi automatique</a:t>
            </a:r>
            <a:r>
              <a:rPr lang="fr-FR" b="0" i="0" dirty="0">
                <a:solidFill>
                  <a:srgbClr val="CCCCCC"/>
                </a:solidFill>
                <a:effectLst/>
                <a:latin typeface="Segoe WPC"/>
              </a:rPr>
              <a:t> du cookie lors de requêtes cross-</a:t>
            </a:r>
            <a:r>
              <a:rPr lang="fr-FR" b="0" i="0" dirty="0" err="1">
                <a:solidFill>
                  <a:srgbClr val="CCCCCC"/>
                </a:solidFill>
                <a:effectLst/>
                <a:latin typeface="Segoe WPC"/>
              </a:rPr>
              <a:t>origin</a:t>
            </a:r>
            <a:endParaRPr lang="fr-FR" b="0"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Bloque les attaques depuis des sites tiers</a:t>
            </a:r>
          </a:p>
          <a:p>
            <a:pPr algn="l"/>
            <a:r>
              <a:rPr lang="fr-FR" b="1" i="0" dirty="0">
                <a:solidFill>
                  <a:srgbClr val="CCCCCC"/>
                </a:solidFill>
                <a:effectLst/>
                <a:latin typeface="Segoe WPC"/>
              </a:rPr>
              <a:t>2. JWT dans les headers </a:t>
            </a:r>
            <a:r>
              <a:rPr lang="fr-FR" b="1" i="0" dirty="0" err="1">
                <a:solidFill>
                  <a:srgbClr val="CCCCCC"/>
                </a:solidFill>
                <a:effectLst/>
                <a:latin typeface="Segoe WPC"/>
              </a:rPr>
              <a:t>Authorization</a:t>
            </a:r>
            <a:endParaRPr lang="fr-FR" b="1" i="0" dirty="0">
              <a:solidFill>
                <a:srgbClr val="CCCCCC"/>
              </a:solidFill>
              <a:effectLst/>
              <a:latin typeface="Segoe WPC"/>
            </a:endParaRPr>
          </a:p>
          <a:p>
            <a:pPr algn="l">
              <a:buFont typeface="Arial" panose="020B0604020202020204" pitchFamily="34" charset="0"/>
              <a:buChar char="•"/>
            </a:pPr>
            <a:r>
              <a:rPr lang="fr-FR" b="0" i="0" dirty="0">
                <a:solidFill>
                  <a:srgbClr val="CCCCCC"/>
                </a:solidFill>
                <a:effectLst/>
                <a:latin typeface="Segoe WPC"/>
              </a:rPr>
              <a:t>Utilisation de JWT dans les headers </a:t>
            </a:r>
            <a:r>
              <a:rPr lang="fr-FR" b="0" i="0" dirty="0" err="1">
                <a:solidFill>
                  <a:srgbClr val="CCCCCC"/>
                </a:solidFill>
                <a:effectLst/>
                <a:latin typeface="Segoe WPC"/>
              </a:rPr>
              <a:t>Authorization</a:t>
            </a:r>
            <a:r>
              <a:rPr lang="fr-FR" b="0" i="0" dirty="0">
                <a:solidFill>
                  <a:srgbClr val="CCCCCC"/>
                </a:solidFill>
                <a:effectLst/>
                <a:latin typeface="Segoe WPC"/>
              </a:rPr>
              <a:t>: </a:t>
            </a:r>
            <a:r>
              <a:rPr lang="fr-FR" b="0" i="0" dirty="0" err="1">
                <a:solidFill>
                  <a:srgbClr val="CCCCCC"/>
                </a:solidFill>
                <a:effectLst/>
                <a:latin typeface="Segoe WPC"/>
              </a:rPr>
              <a:t>Bearer</a:t>
            </a:r>
            <a:r>
              <a:rPr lang="fr-FR" b="0" i="0" dirty="0">
                <a:solidFill>
                  <a:srgbClr val="CCCCCC"/>
                </a:solidFill>
                <a:effectLst/>
                <a:latin typeface="Segoe WPC"/>
              </a:rPr>
              <a:t> {</a:t>
            </a:r>
            <a:r>
              <a:rPr lang="fr-FR" b="0" i="0" dirty="0" err="1">
                <a:solidFill>
                  <a:srgbClr val="CCCCCC"/>
                </a:solidFill>
                <a:effectLst/>
                <a:latin typeface="Segoe WPC"/>
              </a:rPr>
              <a:t>token</a:t>
            </a:r>
            <a:r>
              <a:rPr lang="fr-FR" b="0" i="0" dirty="0">
                <a:solidFill>
                  <a:srgbClr val="CCCCCC"/>
                </a:solidFill>
                <a:effectLst/>
                <a:latin typeface="Segoe WPC"/>
              </a:rPr>
              <a:t>}</a:t>
            </a:r>
          </a:p>
          <a:p>
            <a:pPr algn="l">
              <a:buFont typeface="Arial" panose="020B0604020202020204" pitchFamily="34" charset="0"/>
              <a:buChar char="•"/>
            </a:pPr>
            <a:r>
              <a:rPr lang="fr-FR" b="1" i="0" dirty="0">
                <a:solidFill>
                  <a:srgbClr val="CCCCCC"/>
                </a:solidFill>
                <a:effectLst/>
                <a:latin typeface="Segoe WPC"/>
              </a:rPr>
              <a:t>Nécessite une action JavaScript explicite</a:t>
            </a:r>
            <a:r>
              <a:rPr lang="fr-FR" b="0" i="0" dirty="0">
                <a:solidFill>
                  <a:srgbClr val="CCCCCC"/>
                </a:solidFill>
                <a:effectLst/>
                <a:latin typeface="Segoe WPC"/>
              </a:rPr>
              <a:t> : Impossible depuis un site tiers</a:t>
            </a:r>
          </a:p>
          <a:p>
            <a:pPr algn="l">
              <a:buFont typeface="Arial" panose="020B0604020202020204" pitchFamily="34" charset="0"/>
              <a:buChar char="•"/>
            </a:pPr>
            <a:r>
              <a:rPr lang="fr-FR" b="0" i="0" dirty="0">
                <a:solidFill>
                  <a:srgbClr val="CCCCCC"/>
                </a:solidFill>
                <a:effectLst/>
                <a:latin typeface="Segoe WPC"/>
              </a:rPr>
              <a:t>Les attaques CSRF classiques (formulaires HTML) ne peuvent pas envoyer de headers personnalisés</a:t>
            </a:r>
          </a:p>
          <a:p>
            <a:pPr algn="l"/>
            <a:r>
              <a:rPr lang="fr-FR" b="1" i="0" dirty="0">
                <a:solidFill>
                  <a:srgbClr val="CCCCCC"/>
                </a:solidFill>
                <a:effectLst/>
                <a:latin typeface="Segoe WPC"/>
              </a:rPr>
              <a:t>3. Validation d'origine côté backend</a:t>
            </a:r>
          </a:p>
          <a:p>
            <a:pPr algn="l">
              <a:buFont typeface="Arial" panose="020B0604020202020204" pitchFamily="34" charset="0"/>
              <a:buChar char="•"/>
            </a:pPr>
            <a:r>
              <a:rPr lang="fr-FR" b="1" i="0" dirty="0">
                <a:solidFill>
                  <a:srgbClr val="CCCCCC"/>
                </a:solidFill>
                <a:effectLst/>
                <a:latin typeface="Segoe WPC"/>
              </a:rPr>
              <a:t>Vérification systématique</a:t>
            </a:r>
            <a:r>
              <a:rPr lang="fr-FR" b="0" i="0" dirty="0">
                <a:solidFill>
                  <a:srgbClr val="CCCCCC"/>
                </a:solidFill>
                <a:effectLst/>
                <a:latin typeface="Segoe WPC"/>
              </a:rPr>
              <a:t> de l'origine des requêtes côté serveur</a:t>
            </a:r>
          </a:p>
          <a:p>
            <a:pPr algn="l">
              <a:buFont typeface="Arial" panose="020B0604020202020204" pitchFamily="34" charset="0"/>
              <a:buChar char="•"/>
            </a:pPr>
            <a:r>
              <a:rPr lang="fr-FR" b="0" i="0" dirty="0">
                <a:solidFill>
                  <a:srgbClr val="CCCCCC"/>
                </a:solidFill>
                <a:effectLst/>
                <a:latin typeface="Segoe WPC"/>
              </a:rPr>
              <a:t>Contrôle des headers Origin et </a:t>
            </a:r>
            <a:r>
              <a:rPr lang="fr-FR" b="0" i="0" dirty="0" err="1">
                <a:solidFill>
                  <a:srgbClr val="CCCCCC"/>
                </a:solidFill>
                <a:effectLst/>
                <a:latin typeface="Segoe WPC"/>
              </a:rPr>
              <a:t>Referer</a:t>
            </a:r>
            <a:endParaRPr lang="fr-FR" b="0" i="0" dirty="0">
              <a:solidFill>
                <a:srgbClr val="CCCCCC"/>
              </a:solidFill>
              <a:effectLst/>
              <a:latin typeface="Segoe WPC"/>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35</a:t>
            </a:fld>
            <a:endParaRPr lang="fr-FR"/>
          </a:p>
        </p:txBody>
      </p:sp>
      <p:sp>
        <p:nvSpPr>
          <p:cNvPr id="5" name="Espace réservé de l'en-tête 4">
            <a:extLst>
              <a:ext uri="{FF2B5EF4-FFF2-40B4-BE49-F238E27FC236}">
                <a16:creationId xmlns:a16="http://schemas.microsoft.com/office/drawing/2014/main" id="{4EA72AE9-B8A3-445D-80A4-DE082FEA0DFD}"/>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477322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Meme </a:t>
            </a:r>
            <a:r>
              <a:rPr lang="en-US" dirty="0" err="1"/>
              <a:t>si</a:t>
            </a:r>
            <a:r>
              <a:rPr lang="en-US" dirty="0"/>
              <a:t> </a:t>
            </a:r>
            <a:r>
              <a:rPr lang="fr-FR" b="0" dirty="0">
                <a:solidFill>
                  <a:srgbClr val="CCCCCC"/>
                </a:solidFill>
                <a:effectLst/>
                <a:latin typeface="Consolas" panose="020B0609020204030204" pitchFamily="49" charset="0"/>
              </a:rPr>
              <a:t>L'application utilise uniquement les cookies essentiels à l'authentification, et c'est marqué explicitement.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accepter la </a:t>
            </a:r>
            <a:r>
              <a:rPr lang="en-US" b="0" dirty="0" err="1">
                <a:solidFill>
                  <a:srgbClr val="CCCCCC"/>
                </a:solidFill>
                <a:effectLst/>
                <a:latin typeface="Consolas" panose="020B0609020204030204" pitchFamily="49" charset="0"/>
              </a:rPr>
              <a:t>l'utilisation</a:t>
            </a:r>
            <a:r>
              <a:rPr lang="en-US" b="0" dirty="0">
                <a:solidFill>
                  <a:srgbClr val="CCCCCC"/>
                </a:solidFill>
                <a:effectLst/>
                <a:latin typeface="Consolas" panose="020B0609020204030204" pitchFamily="49" charset="0"/>
              </a:rPr>
              <a:t> des cookies </a:t>
            </a:r>
            <a:r>
              <a:rPr lang="en-US" b="0" dirty="0" err="1">
                <a:solidFill>
                  <a:srgbClr val="CCCCCC"/>
                </a:solidFill>
                <a:effectLst/>
                <a:latin typeface="Consolas" panose="020B0609020204030204" pitchFamily="49" charset="0"/>
              </a:rPr>
              <a:t>essentiels</a:t>
            </a:r>
            <a:r>
              <a:rPr lang="en-US" b="0" dirty="0">
                <a:solidFill>
                  <a:srgbClr val="CCCCCC"/>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Consolas" panose="020B0609020204030204" pitchFamily="49" charset="0"/>
              </a:rPr>
              <a:t>Chiffrement</a:t>
            </a:r>
            <a:r>
              <a:rPr lang="en-US" b="1" dirty="0">
                <a:solidFill>
                  <a:srgbClr val="569CD6"/>
                </a:solidFill>
                <a:effectLst/>
                <a:latin typeface="Consolas" panose="020B0609020204030204" pitchFamily="49" charset="0"/>
              </a:rPr>
              <a:t> des </a:t>
            </a:r>
            <a:r>
              <a:rPr lang="en-US" b="1" dirty="0" err="1">
                <a:solidFill>
                  <a:srgbClr val="569CD6"/>
                </a:solidFill>
                <a:effectLst/>
                <a:latin typeface="Consolas" panose="020B0609020204030204" pitchFamily="49" charset="0"/>
              </a:rPr>
              <a:t>données</a:t>
            </a:r>
            <a:r>
              <a:rPr lang="en-US" b="1" dirty="0">
                <a:solidFill>
                  <a:srgbClr val="569CD6"/>
                </a:solidFill>
                <a:effectLst/>
                <a:latin typeface="Consolas" panose="020B0609020204030204" pitchFamily="49" charset="0"/>
              </a:rPr>
              <a:t> </a:t>
            </a:r>
            <a:r>
              <a:rPr lang="en-US" b="1" dirty="0" err="1">
                <a:solidFill>
                  <a:srgbClr val="569CD6"/>
                </a:solidFill>
                <a:effectLst/>
                <a:latin typeface="Consolas" panose="020B0609020204030204" pitchFamily="49" charset="0"/>
              </a:rPr>
              <a:t>sensibles</a:t>
            </a:r>
            <a:r>
              <a:rPr lang="en-US" b="1" dirty="0">
                <a:solidFill>
                  <a:srgbClr val="569CD6"/>
                </a:solidFill>
                <a:effectLst/>
                <a:latin typeface="Consolas" panose="020B0609020204030204" pitchFamily="49" charset="0"/>
              </a:rPr>
              <a:t> : </a:t>
            </a:r>
            <a:r>
              <a:rPr lang="fr-FR" b="0" dirty="0">
                <a:solidFill>
                  <a:srgbClr val="CCCCCC"/>
                </a:solidFill>
                <a:effectLst/>
                <a:latin typeface="Consolas" panose="020B0609020204030204" pitchFamily="49" charset="0"/>
              </a:rPr>
              <a:t>le nom de la rue et le numéro — sont chiffrées avant d’être stockées, et seulement en passant par le site en </a:t>
            </a:r>
            <a:r>
              <a:rPr lang="fr-FR" b="0" dirty="0" err="1">
                <a:solidFill>
                  <a:srgbClr val="CCCCCC"/>
                </a:solidFill>
                <a:effectLst/>
                <a:latin typeface="Consolas" panose="020B0609020204030204" pitchFamily="49" charset="0"/>
              </a:rPr>
              <a:t>etant</a:t>
            </a:r>
            <a:r>
              <a:rPr lang="fr-FR" b="0" dirty="0">
                <a:solidFill>
                  <a:srgbClr val="CCCCCC"/>
                </a:solidFill>
                <a:effectLst/>
                <a:latin typeface="Consolas" panose="020B0609020204030204" pitchFamily="49" charset="0"/>
              </a:rPr>
              <a:t> authentifié et </a:t>
            </a:r>
            <a:r>
              <a:rPr lang="fr-FR" b="0" dirty="0" err="1">
                <a:solidFill>
                  <a:srgbClr val="CCCCCC"/>
                </a:solidFill>
                <a:effectLst/>
                <a:latin typeface="Consolas" panose="020B0609020204030204" pitchFamily="49" charset="0"/>
              </a:rPr>
              <a:t>authorisé</a:t>
            </a:r>
            <a:r>
              <a:rPr lang="fr-FR" b="0" dirty="0">
                <a:solidFill>
                  <a:srgbClr val="CCCCCC"/>
                </a:solidFill>
                <a:effectLst/>
                <a:latin typeface="Consolas" panose="020B0609020204030204" pitchFamily="49" charset="0"/>
              </a:rPr>
              <a:t> à </a:t>
            </a:r>
            <a:r>
              <a:rPr lang="fr-FR" b="0" dirty="0" err="1">
                <a:solidFill>
                  <a:srgbClr val="CCCCCC"/>
                </a:solidFill>
                <a:effectLst/>
                <a:latin typeface="Consolas" panose="020B0609020204030204" pitchFamily="49" charset="0"/>
              </a:rPr>
              <a:t>acceder</a:t>
            </a:r>
            <a:r>
              <a:rPr lang="fr-FR" b="0" dirty="0">
                <a:solidFill>
                  <a:srgbClr val="CCCCCC"/>
                </a:solidFill>
                <a:effectLst/>
                <a:latin typeface="Consolas" panose="020B0609020204030204" pitchFamily="49" charset="0"/>
              </a:rPr>
              <a:t> aux donner qu’on peut lire ces </a:t>
            </a:r>
            <a:r>
              <a:rPr lang="fr-FR" b="0" dirty="0" err="1">
                <a:solidFill>
                  <a:srgbClr val="CCCCCC"/>
                </a:solidFill>
                <a:effectLst/>
                <a:latin typeface="Consolas" panose="020B0609020204030204" pitchFamily="49" charset="0"/>
              </a:rPr>
              <a:t>donées</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Consolas" panose="020B0609020204030204" pitchFamily="49" charset="0"/>
              </a:rPr>
              <a:t>acces</a:t>
            </a:r>
            <a:r>
              <a:rPr lang="en-US" b="0" dirty="0">
                <a:solidFill>
                  <a:srgbClr val="CCCCCC"/>
                </a:solidFill>
                <a:effectLst/>
                <a:latin typeface="Consolas" panose="020B0609020204030204" pitchFamily="49" charset="0"/>
              </a:rPr>
              <a:t> : </a:t>
            </a:r>
            <a:r>
              <a:rPr lang="fr-FR" b="0" dirty="0">
                <a:solidFill>
                  <a:srgbClr val="CCCCCC"/>
                </a:solidFill>
                <a:effectLst/>
                <a:latin typeface="Consolas" panose="020B0609020204030204" pitchFamily="49" charset="0"/>
              </a:rPr>
              <a:t>L'utilisateur peut consulter son profil en tout moment, via la page de profil.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Rectification : Interface de modification des données personnelles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36</a:t>
            </a:fld>
            <a:endParaRPr lang="fr-FR"/>
          </a:p>
        </p:txBody>
      </p:sp>
      <p:sp>
        <p:nvSpPr>
          <p:cNvPr id="5" name="Espace réservé de l'en-tête 4">
            <a:extLst>
              <a:ext uri="{FF2B5EF4-FFF2-40B4-BE49-F238E27FC236}">
                <a16:creationId xmlns:a16="http://schemas.microsoft.com/office/drawing/2014/main" id="{ECB2BF77-BAE2-43A6-A298-A35BB21A288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025908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Meme </a:t>
            </a:r>
            <a:r>
              <a:rPr lang="en-US" dirty="0" err="1"/>
              <a:t>si</a:t>
            </a:r>
            <a:r>
              <a:rPr lang="en-US" dirty="0"/>
              <a:t> </a:t>
            </a:r>
            <a:r>
              <a:rPr lang="fr-FR" b="0" dirty="0">
                <a:solidFill>
                  <a:srgbClr val="CCCCCC"/>
                </a:solidFill>
                <a:effectLst/>
                <a:latin typeface="Consolas" panose="020B0609020204030204" pitchFamily="49" charset="0"/>
              </a:rPr>
              <a:t>L'application utilise uniquement les cookies essentiels à l'authentification, et c'est marqué explicitement.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Il faut accepter la </a:t>
            </a:r>
            <a:r>
              <a:rPr lang="en-US" b="0" dirty="0" err="1">
                <a:solidFill>
                  <a:srgbClr val="CCCCCC"/>
                </a:solidFill>
                <a:effectLst/>
                <a:latin typeface="Consolas" panose="020B0609020204030204" pitchFamily="49" charset="0"/>
              </a:rPr>
              <a:t>l'utilisation</a:t>
            </a:r>
            <a:r>
              <a:rPr lang="en-US" b="0" dirty="0">
                <a:solidFill>
                  <a:srgbClr val="CCCCCC"/>
                </a:solidFill>
                <a:effectLst/>
                <a:latin typeface="Consolas" panose="020B0609020204030204" pitchFamily="49" charset="0"/>
              </a:rPr>
              <a:t> des cookies </a:t>
            </a:r>
            <a:r>
              <a:rPr lang="en-US" b="0" dirty="0" err="1">
                <a:solidFill>
                  <a:srgbClr val="CCCCCC"/>
                </a:solidFill>
                <a:effectLst/>
                <a:latin typeface="Consolas" panose="020B0609020204030204" pitchFamily="49" charset="0"/>
              </a:rPr>
              <a:t>essentiels</a:t>
            </a:r>
            <a:r>
              <a:rPr lang="en-US" b="0" dirty="0">
                <a:solidFill>
                  <a:srgbClr val="CCCCCC"/>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569CD6"/>
                </a:solidFill>
                <a:effectLst/>
                <a:latin typeface="Consolas" panose="020B0609020204030204" pitchFamily="49" charset="0"/>
              </a:rPr>
              <a:t>Chiffrement</a:t>
            </a:r>
            <a:r>
              <a:rPr lang="en-US" b="1" dirty="0">
                <a:solidFill>
                  <a:srgbClr val="569CD6"/>
                </a:solidFill>
                <a:effectLst/>
                <a:latin typeface="Consolas" panose="020B0609020204030204" pitchFamily="49" charset="0"/>
              </a:rPr>
              <a:t> des </a:t>
            </a:r>
            <a:r>
              <a:rPr lang="en-US" b="1" dirty="0" err="1">
                <a:solidFill>
                  <a:srgbClr val="569CD6"/>
                </a:solidFill>
                <a:effectLst/>
                <a:latin typeface="Consolas" panose="020B0609020204030204" pitchFamily="49" charset="0"/>
              </a:rPr>
              <a:t>données</a:t>
            </a:r>
            <a:r>
              <a:rPr lang="en-US" b="1" dirty="0">
                <a:solidFill>
                  <a:srgbClr val="569CD6"/>
                </a:solidFill>
                <a:effectLst/>
                <a:latin typeface="Consolas" panose="020B0609020204030204" pitchFamily="49" charset="0"/>
              </a:rPr>
              <a:t> </a:t>
            </a:r>
            <a:r>
              <a:rPr lang="en-US" b="1" dirty="0" err="1">
                <a:solidFill>
                  <a:srgbClr val="569CD6"/>
                </a:solidFill>
                <a:effectLst/>
                <a:latin typeface="Consolas" panose="020B0609020204030204" pitchFamily="49" charset="0"/>
              </a:rPr>
              <a:t>sensibles</a:t>
            </a:r>
            <a:r>
              <a:rPr lang="en-US" b="1" dirty="0">
                <a:solidFill>
                  <a:srgbClr val="569CD6"/>
                </a:solidFill>
                <a:effectLst/>
                <a:latin typeface="Consolas" panose="020B0609020204030204" pitchFamily="49" charset="0"/>
              </a:rPr>
              <a:t> : </a:t>
            </a:r>
            <a:r>
              <a:rPr lang="fr-FR" b="0" dirty="0">
                <a:solidFill>
                  <a:srgbClr val="CCCCCC"/>
                </a:solidFill>
                <a:effectLst/>
                <a:latin typeface="Consolas" panose="020B0609020204030204" pitchFamily="49" charset="0"/>
              </a:rPr>
              <a:t>le nom de la rue et le numéro — sont chiffrées avant d’être stockées, et seulement en passant par le site en </a:t>
            </a:r>
            <a:r>
              <a:rPr lang="fr-FR" b="0" dirty="0" err="1">
                <a:solidFill>
                  <a:srgbClr val="CCCCCC"/>
                </a:solidFill>
                <a:effectLst/>
                <a:latin typeface="Consolas" panose="020B0609020204030204" pitchFamily="49" charset="0"/>
              </a:rPr>
              <a:t>etant</a:t>
            </a:r>
            <a:r>
              <a:rPr lang="fr-FR" b="0" dirty="0">
                <a:solidFill>
                  <a:srgbClr val="CCCCCC"/>
                </a:solidFill>
                <a:effectLst/>
                <a:latin typeface="Consolas" panose="020B0609020204030204" pitchFamily="49" charset="0"/>
              </a:rPr>
              <a:t> authentifié et </a:t>
            </a:r>
            <a:r>
              <a:rPr lang="fr-FR" b="0" dirty="0" err="1">
                <a:solidFill>
                  <a:srgbClr val="CCCCCC"/>
                </a:solidFill>
                <a:effectLst/>
                <a:latin typeface="Consolas" panose="020B0609020204030204" pitchFamily="49" charset="0"/>
              </a:rPr>
              <a:t>authorisé</a:t>
            </a:r>
            <a:r>
              <a:rPr lang="fr-FR" b="0" dirty="0">
                <a:solidFill>
                  <a:srgbClr val="CCCCCC"/>
                </a:solidFill>
                <a:effectLst/>
                <a:latin typeface="Consolas" panose="020B0609020204030204" pitchFamily="49" charset="0"/>
              </a:rPr>
              <a:t> à </a:t>
            </a:r>
            <a:r>
              <a:rPr lang="fr-FR" b="0" dirty="0" err="1">
                <a:solidFill>
                  <a:srgbClr val="CCCCCC"/>
                </a:solidFill>
                <a:effectLst/>
                <a:latin typeface="Consolas" panose="020B0609020204030204" pitchFamily="49" charset="0"/>
              </a:rPr>
              <a:t>acceder</a:t>
            </a:r>
            <a:r>
              <a:rPr lang="fr-FR" b="0" dirty="0">
                <a:solidFill>
                  <a:srgbClr val="CCCCCC"/>
                </a:solidFill>
                <a:effectLst/>
                <a:latin typeface="Consolas" panose="020B0609020204030204" pitchFamily="49" charset="0"/>
              </a:rPr>
              <a:t> aux donner qu’on peut lire ces </a:t>
            </a:r>
            <a:r>
              <a:rPr lang="fr-FR" b="0" dirty="0" err="1">
                <a:solidFill>
                  <a:srgbClr val="CCCCCC"/>
                </a:solidFill>
                <a:effectLst/>
                <a:latin typeface="Consolas" panose="020B0609020204030204" pitchFamily="49" charset="0"/>
              </a:rPr>
              <a:t>donées</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CCCCCC"/>
                </a:solidFill>
                <a:effectLst/>
                <a:latin typeface="Consolas" panose="020B0609020204030204" pitchFamily="49" charset="0"/>
              </a:rPr>
              <a:t>acces</a:t>
            </a:r>
            <a:r>
              <a:rPr lang="en-US" b="0" dirty="0">
                <a:solidFill>
                  <a:srgbClr val="CCCCCC"/>
                </a:solidFill>
                <a:effectLst/>
                <a:latin typeface="Consolas" panose="020B0609020204030204" pitchFamily="49" charset="0"/>
              </a:rPr>
              <a:t> : </a:t>
            </a:r>
            <a:r>
              <a:rPr lang="fr-FR" b="0" dirty="0">
                <a:solidFill>
                  <a:srgbClr val="CCCCCC"/>
                </a:solidFill>
                <a:effectLst/>
                <a:latin typeface="Consolas" panose="020B0609020204030204" pitchFamily="49" charset="0"/>
              </a:rPr>
              <a:t>L'utilisateur peut consulter son profil en tout moment, via la page de profil.</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Rectification : Interface de modification des données personnelles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CCCCC"/>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37</a:t>
            </a:fld>
            <a:endParaRPr lang="fr-FR"/>
          </a:p>
        </p:txBody>
      </p:sp>
      <p:sp>
        <p:nvSpPr>
          <p:cNvPr id="5" name="Espace réservé de l'en-tête 4">
            <a:extLst>
              <a:ext uri="{FF2B5EF4-FFF2-40B4-BE49-F238E27FC236}">
                <a16:creationId xmlns:a16="http://schemas.microsoft.com/office/drawing/2014/main" id="{ECB2BF77-BAE2-43A6-A298-A35BB21A288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37602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L'assurance qualité de l'application</a:t>
            </a:r>
          </a:p>
          <a:p>
            <a:endParaRPr lang="fr-FR" dirty="0"/>
          </a:p>
          <a:p>
            <a:r>
              <a:rPr lang="fr-FR" dirty="0"/>
              <a:t>Technos :  </a:t>
            </a:r>
            <a:r>
              <a:rPr lang="en-US" dirty="0" err="1"/>
              <a:t>XUnit</a:t>
            </a:r>
            <a:r>
              <a:rPr lang="en-US" dirty="0"/>
              <a:t>, </a:t>
            </a:r>
            <a:r>
              <a:rPr lang="en-US" dirty="0" err="1"/>
              <a:t>Moq</a:t>
            </a:r>
            <a:r>
              <a:rPr lang="en-US" dirty="0"/>
              <a:t> et </a:t>
            </a:r>
            <a:r>
              <a:rPr lang="en-US" dirty="0" err="1"/>
              <a:t>InMemory</a:t>
            </a:r>
            <a:r>
              <a:rPr lang="en-US" dirty="0"/>
              <a:t>(entity Framework)</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38</a:t>
            </a:fld>
            <a:endParaRPr lang="fr-FR"/>
          </a:p>
        </p:txBody>
      </p:sp>
      <p:sp>
        <p:nvSpPr>
          <p:cNvPr id="5" name="Espace réservé de l'en-tête 4">
            <a:extLst>
              <a:ext uri="{FF2B5EF4-FFF2-40B4-BE49-F238E27FC236}">
                <a16:creationId xmlns:a16="http://schemas.microsoft.com/office/drawing/2014/main" id="{3C8956A1-B2FB-4377-AB39-A328A4419E7A}"/>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4005584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39</a:t>
            </a:fld>
            <a:endParaRPr lang="fr-FR"/>
          </a:p>
        </p:txBody>
      </p:sp>
      <p:sp>
        <p:nvSpPr>
          <p:cNvPr id="5" name="Espace réservé de l'en-tête 4">
            <a:extLst>
              <a:ext uri="{FF2B5EF4-FFF2-40B4-BE49-F238E27FC236}">
                <a16:creationId xmlns:a16="http://schemas.microsoft.com/office/drawing/2014/main" id="{F43809BF-C35D-40FB-8850-A49916B747F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49974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40</a:t>
            </a:fld>
            <a:endParaRPr lang="fr-FR"/>
          </a:p>
        </p:txBody>
      </p:sp>
      <p:sp>
        <p:nvSpPr>
          <p:cNvPr id="5" name="Espace réservé de l'en-tête 4">
            <a:extLst>
              <a:ext uri="{FF2B5EF4-FFF2-40B4-BE49-F238E27FC236}">
                <a16:creationId xmlns:a16="http://schemas.microsoft.com/office/drawing/2014/main" id="{25732830-D157-4774-8F4B-B50B834F147F}"/>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983236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1" i="0" dirty="0">
                <a:solidFill>
                  <a:srgbClr val="CCCCCC"/>
                </a:solidFill>
                <a:effectLst/>
                <a:latin typeface="Segoe WPC"/>
              </a:rPr>
              <a:t>🔧 Architecture du pipeline CI/CD</a:t>
            </a:r>
          </a:p>
          <a:p>
            <a:pPr algn="l"/>
            <a:r>
              <a:rPr lang="fr-FR" b="1" i="0" dirty="0">
                <a:solidFill>
                  <a:srgbClr val="CCCCCC"/>
                </a:solidFill>
                <a:effectLst/>
                <a:latin typeface="Segoe WPC"/>
              </a:rPr>
              <a:t>Étapes du pipeline</a:t>
            </a:r>
            <a:endParaRPr lang="fr-FR" b="0" i="0" dirty="0">
              <a:solidFill>
                <a:srgbClr val="CCCCCC"/>
              </a:solidFill>
              <a:effectLst/>
              <a:latin typeface="Segoe WPC"/>
            </a:endParaRPr>
          </a:p>
          <a:p>
            <a:pPr algn="l">
              <a:buFont typeface="+mj-lt"/>
              <a:buAutoNum type="arabicPeriod"/>
            </a:pPr>
            <a:r>
              <a:rPr lang="fr-FR" b="1" i="0" dirty="0">
                <a:solidFill>
                  <a:srgbClr val="CCCCCC"/>
                </a:solidFill>
                <a:effectLst/>
                <a:latin typeface="Segoe WPC"/>
              </a:rPr>
              <a:t>Déclenchement</a:t>
            </a:r>
            <a:r>
              <a:rPr lang="fr-FR" b="0" i="0" dirty="0">
                <a:solidFill>
                  <a:srgbClr val="CCCCCC"/>
                </a:solidFill>
                <a:effectLst/>
                <a:latin typeface="Segoe WPC"/>
              </a:rPr>
              <a:t> : Push sur main/master ou pull </a:t>
            </a:r>
            <a:r>
              <a:rPr lang="fr-FR" b="0" i="0" dirty="0" err="1">
                <a:solidFill>
                  <a:srgbClr val="CCCCCC"/>
                </a:solidFill>
                <a:effectLst/>
                <a:latin typeface="Segoe WPC"/>
              </a:rPr>
              <a:t>request</a:t>
            </a:r>
            <a:endParaRPr lang="fr-FR" b="0" i="0" dirty="0">
              <a:solidFill>
                <a:srgbClr val="CCCCCC"/>
              </a:solidFill>
              <a:effectLst/>
              <a:latin typeface="Segoe WPC"/>
            </a:endParaRPr>
          </a:p>
          <a:p>
            <a:pPr algn="l">
              <a:buFont typeface="+mj-lt"/>
              <a:buAutoNum type="arabicPeriod"/>
            </a:pPr>
            <a:r>
              <a:rPr lang="fr-FR" b="1" i="0" dirty="0" err="1">
                <a:solidFill>
                  <a:srgbClr val="CCCCCC"/>
                </a:solidFill>
                <a:effectLst/>
                <a:latin typeface="Segoe WPC"/>
              </a:rPr>
              <a:t>Build</a:t>
            </a:r>
            <a:r>
              <a:rPr lang="fr-FR" b="0" i="0" dirty="0">
                <a:solidFill>
                  <a:srgbClr val="CCCCCC"/>
                </a:solidFill>
                <a:effectLst/>
                <a:latin typeface="Segoe WPC"/>
              </a:rPr>
              <a:t> : Compilation du code source (.NET + </a:t>
            </a:r>
            <a:r>
              <a:rPr lang="fr-FR" b="0" i="0" dirty="0" err="1">
                <a:solidFill>
                  <a:srgbClr val="CCCCCC"/>
                </a:solidFill>
                <a:effectLst/>
                <a:latin typeface="Segoe WPC"/>
              </a:rPr>
              <a:t>Angular</a:t>
            </a:r>
            <a:r>
              <a:rPr lang="fr-FR" b="0" i="0" dirty="0">
                <a:solidFill>
                  <a:srgbClr val="CCCCCC"/>
                </a:solidFill>
                <a:effectLst/>
                <a:latin typeface="Segoe WPC"/>
              </a:rPr>
              <a:t>)</a:t>
            </a:r>
          </a:p>
          <a:p>
            <a:pPr algn="l">
              <a:buFont typeface="+mj-lt"/>
              <a:buAutoNum type="arabicPeriod"/>
            </a:pPr>
            <a:r>
              <a:rPr lang="fr-FR" b="1" i="0" dirty="0">
                <a:solidFill>
                  <a:srgbClr val="CCCCCC"/>
                </a:solidFill>
                <a:effectLst/>
                <a:latin typeface="Segoe WPC"/>
              </a:rPr>
              <a:t>Tests unitaires</a:t>
            </a:r>
            <a:r>
              <a:rPr lang="fr-FR" b="0" i="0" dirty="0">
                <a:solidFill>
                  <a:srgbClr val="CCCCCC"/>
                </a:solidFill>
                <a:effectLst/>
                <a:latin typeface="Segoe WPC"/>
              </a:rPr>
              <a:t> : Validation des composants isolés</a:t>
            </a:r>
          </a:p>
          <a:p>
            <a:pPr algn="l">
              <a:buFont typeface="+mj-lt"/>
              <a:buAutoNum type="arabicPeriod"/>
            </a:pPr>
            <a:r>
              <a:rPr lang="fr-FR" b="1" i="0" dirty="0">
                <a:solidFill>
                  <a:srgbClr val="CCCCCC"/>
                </a:solidFill>
                <a:effectLst/>
                <a:latin typeface="Segoe WPC"/>
              </a:rPr>
              <a:t>Tests d'intégration</a:t>
            </a:r>
            <a:r>
              <a:rPr lang="fr-FR" b="0" i="0" dirty="0">
                <a:solidFill>
                  <a:srgbClr val="CCCCCC"/>
                </a:solidFill>
                <a:effectLst/>
                <a:latin typeface="Segoe WPC"/>
              </a:rPr>
              <a:t> : Validation de l'ensemble du système</a:t>
            </a:r>
          </a:p>
          <a:p>
            <a:pPr algn="l">
              <a:buFont typeface="+mj-lt"/>
              <a:buAutoNum type="arabicPeriod"/>
            </a:pPr>
            <a:r>
              <a:rPr lang="fr-FR" b="1" i="0" dirty="0" err="1">
                <a:solidFill>
                  <a:srgbClr val="CCCCCC"/>
                </a:solidFill>
                <a:effectLst/>
                <a:latin typeface="Segoe WPC"/>
              </a:rPr>
              <a:t>Build</a:t>
            </a:r>
            <a:r>
              <a:rPr lang="fr-FR" b="1" i="0" dirty="0">
                <a:solidFill>
                  <a:srgbClr val="CCCCCC"/>
                </a:solidFill>
                <a:effectLst/>
                <a:latin typeface="Segoe WPC"/>
              </a:rPr>
              <a:t> des images Docker</a:t>
            </a:r>
            <a:r>
              <a:rPr lang="fr-FR" b="0" i="0" dirty="0">
                <a:solidFill>
                  <a:srgbClr val="CCCCCC"/>
                </a:solidFill>
                <a:effectLst/>
                <a:latin typeface="Segoe WPC"/>
              </a:rPr>
              <a:t> : Création des conteneurs</a:t>
            </a:r>
          </a:p>
          <a:p>
            <a:pPr algn="l">
              <a:buFont typeface="+mj-lt"/>
              <a:buAutoNum type="arabicPeriod"/>
            </a:pPr>
            <a:r>
              <a:rPr lang="fr-FR" b="1" i="0" dirty="0">
                <a:solidFill>
                  <a:srgbClr val="CCCCCC"/>
                </a:solidFill>
                <a:effectLst/>
                <a:latin typeface="Segoe WPC"/>
              </a:rPr>
              <a:t>Déploiement conditionnel</a:t>
            </a:r>
            <a:r>
              <a:rPr lang="fr-FR" b="0" i="0" dirty="0">
                <a:solidFill>
                  <a:srgbClr val="CCCCCC"/>
                </a:solidFill>
                <a:effectLst/>
                <a:latin typeface="Segoe WPC"/>
              </a:rPr>
              <a:t> : Selon l'environnement cible</a:t>
            </a:r>
          </a:p>
          <a:p>
            <a:pPr algn="l"/>
            <a:r>
              <a:rPr lang="fr-FR" b="1" i="0" dirty="0">
                <a:solidFill>
                  <a:srgbClr val="CCCCCC"/>
                </a:solidFill>
                <a:effectLst/>
                <a:latin typeface="Segoe WPC"/>
              </a:rPr>
              <a:t>Outils et technologies utilisés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GitHub Actions</a:t>
            </a:r>
            <a:r>
              <a:rPr lang="fr-FR" b="0" i="0" dirty="0">
                <a:solidFill>
                  <a:srgbClr val="CCCCCC"/>
                </a:solidFill>
                <a:effectLst/>
                <a:latin typeface="Segoe WPC"/>
              </a:rPr>
              <a:t> : Orchestration du pipeline</a:t>
            </a:r>
          </a:p>
          <a:p>
            <a:pPr algn="l">
              <a:buFont typeface="Arial" panose="020B0604020202020204" pitchFamily="34" charset="0"/>
              <a:buChar char="•"/>
            </a:pPr>
            <a:r>
              <a:rPr lang="fr-FR" b="1" i="0" dirty="0">
                <a:solidFill>
                  <a:srgbClr val="CCCCCC"/>
                </a:solidFill>
                <a:effectLst/>
                <a:latin typeface="Segoe WPC"/>
              </a:rPr>
              <a:t>Docker</a:t>
            </a:r>
            <a:r>
              <a:rPr lang="fr-FR" b="0" i="0" dirty="0">
                <a:solidFill>
                  <a:srgbClr val="CCCCCC"/>
                </a:solidFill>
                <a:effectLst/>
                <a:latin typeface="Segoe WPC"/>
              </a:rPr>
              <a:t> : Containerisation de l'application</a:t>
            </a:r>
          </a:p>
          <a:p>
            <a:pPr algn="l">
              <a:buFont typeface="Arial" panose="020B0604020202020204" pitchFamily="34" charset="0"/>
              <a:buChar char="•"/>
            </a:pPr>
            <a:r>
              <a:rPr lang="fr-FR" b="1" i="0" dirty="0" err="1">
                <a:solidFill>
                  <a:srgbClr val="CCCCCC"/>
                </a:solidFill>
                <a:effectLst/>
                <a:latin typeface="Segoe WPC"/>
              </a:rPr>
              <a:t>Testcontainers</a:t>
            </a:r>
            <a:r>
              <a:rPr lang="fr-FR" b="0" i="0" dirty="0">
                <a:solidFill>
                  <a:srgbClr val="CCCCCC"/>
                </a:solidFill>
                <a:effectLst/>
                <a:latin typeface="Segoe WPC"/>
              </a:rPr>
              <a:t> : Bases de données temporaires pour tests</a:t>
            </a:r>
          </a:p>
          <a:p>
            <a:pPr algn="l">
              <a:buFont typeface="Arial" panose="020B0604020202020204" pitchFamily="34" charset="0"/>
              <a:buChar char="•"/>
            </a:pPr>
            <a:r>
              <a:rPr lang="fr-FR" b="1" i="0" dirty="0">
                <a:solidFill>
                  <a:srgbClr val="CCCCCC"/>
                </a:solidFill>
                <a:effectLst/>
                <a:latin typeface="Segoe WPC"/>
              </a:rPr>
              <a:t>PostgreSQL</a:t>
            </a:r>
            <a:r>
              <a:rPr lang="fr-FR" b="0" i="0" dirty="0">
                <a:solidFill>
                  <a:srgbClr val="CCCCCC"/>
                </a:solidFill>
                <a:effectLst/>
                <a:latin typeface="Segoe WPC"/>
              </a:rPr>
              <a:t> : Base de données de production et test</a:t>
            </a:r>
          </a:p>
          <a:p>
            <a:pPr algn="l"/>
            <a:r>
              <a:rPr lang="fr-FR" b="1" i="0" dirty="0">
                <a:solidFill>
                  <a:srgbClr val="CCCCCC"/>
                </a:solidFill>
                <a:effectLst/>
                <a:latin typeface="Segoe WPC"/>
              </a:rPr>
              <a:t>🎯 Stratégie de tests automatisés</a:t>
            </a:r>
          </a:p>
          <a:p>
            <a:pPr algn="l"/>
            <a:r>
              <a:rPr lang="fr-FR" b="1" i="0" dirty="0">
                <a:solidFill>
                  <a:srgbClr val="CCCCCC"/>
                </a:solidFill>
                <a:effectLst/>
                <a:latin typeface="Segoe WPC"/>
              </a:rPr>
              <a:t>Tests unitaires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Couverture</a:t>
            </a:r>
            <a:r>
              <a:rPr lang="fr-FR" b="0" i="0" dirty="0">
                <a:solidFill>
                  <a:srgbClr val="CCCCCC"/>
                </a:solidFill>
                <a:effectLst/>
                <a:latin typeface="Segoe WPC"/>
              </a:rPr>
              <a:t> : </a:t>
            </a:r>
            <a:r>
              <a:rPr lang="fr-FR" b="0" i="0" dirty="0" err="1">
                <a:solidFill>
                  <a:srgbClr val="CCCCCC"/>
                </a:solidFill>
                <a:effectLst/>
                <a:latin typeface="Segoe WPC"/>
              </a:rPr>
              <a:t>AuthService</a:t>
            </a:r>
            <a:r>
              <a:rPr lang="fr-FR" b="0" i="0" dirty="0">
                <a:solidFill>
                  <a:srgbClr val="CCCCCC"/>
                </a:solidFill>
                <a:effectLst/>
                <a:latin typeface="Segoe WPC"/>
              </a:rPr>
              <a:t>, </a:t>
            </a:r>
            <a:r>
              <a:rPr lang="fr-FR" b="0" i="0" dirty="0" err="1">
                <a:solidFill>
                  <a:srgbClr val="CCCCCC"/>
                </a:solidFill>
                <a:effectLst/>
                <a:latin typeface="Segoe WPC"/>
              </a:rPr>
              <a:t>NotificationsService</a:t>
            </a:r>
            <a:r>
              <a:rPr lang="fr-FR" b="0" i="0" dirty="0">
                <a:solidFill>
                  <a:srgbClr val="CCCCCC"/>
                </a:solidFill>
                <a:effectLst/>
                <a:latin typeface="Segoe WPC"/>
              </a:rPr>
              <a:t>, </a:t>
            </a:r>
            <a:r>
              <a:rPr lang="fr-FR" b="0" i="0" dirty="0" err="1">
                <a:solidFill>
                  <a:srgbClr val="CCCCCC"/>
                </a:solidFill>
                <a:effectLst/>
                <a:latin typeface="Segoe WPC"/>
              </a:rPr>
              <a:t>FormationsService</a:t>
            </a:r>
            <a:r>
              <a:rPr lang="fr-FR" b="0" i="0" dirty="0">
                <a:solidFill>
                  <a:srgbClr val="CCCCCC"/>
                </a:solidFill>
                <a:effectLst/>
                <a:latin typeface="Segoe WPC"/>
              </a:rPr>
              <a:t>, </a:t>
            </a:r>
            <a:r>
              <a:rPr lang="fr-FR" b="0" i="0" dirty="0" err="1">
                <a:solidFill>
                  <a:srgbClr val="CCCCCC"/>
                </a:solidFill>
                <a:effectLst/>
                <a:latin typeface="Segoe WPC"/>
              </a:rPr>
              <a:t>OrderService</a:t>
            </a:r>
            <a:r>
              <a:rPr lang="fr-FR" b="0" i="0" dirty="0">
                <a:solidFill>
                  <a:srgbClr val="CCCCCC"/>
                </a:solidFill>
                <a:effectLst/>
                <a:latin typeface="Segoe WPC"/>
              </a:rPr>
              <a:t>, </a:t>
            </a:r>
            <a:r>
              <a:rPr lang="fr-FR" b="0" i="0" dirty="0" err="1">
                <a:solidFill>
                  <a:srgbClr val="CCCCCC"/>
                </a:solidFill>
                <a:effectLst/>
                <a:latin typeface="Segoe WPC"/>
              </a:rPr>
              <a:t>CursusService</a:t>
            </a:r>
            <a:r>
              <a:rPr lang="fr-FR" b="0" i="0" dirty="0">
                <a:solidFill>
                  <a:srgbClr val="CCCCCC"/>
                </a:solidFill>
                <a:effectLst/>
                <a:latin typeface="Segoe WPC"/>
              </a:rPr>
              <a:t>, </a:t>
            </a:r>
            <a:r>
              <a:rPr lang="fr-FR" b="0" i="0" dirty="0" err="1">
                <a:solidFill>
                  <a:srgbClr val="CCCCCC"/>
                </a:solidFill>
                <a:effectLst/>
                <a:latin typeface="Segoe WPC"/>
              </a:rPr>
              <a:t>SlotService</a:t>
            </a:r>
            <a:r>
              <a:rPr lang="fr-FR" b="0" i="0" dirty="0">
                <a:solidFill>
                  <a:srgbClr val="CCCCCC"/>
                </a:solidFill>
                <a:effectLst/>
                <a:latin typeface="Segoe WPC"/>
              </a:rPr>
              <a:t>, </a:t>
            </a:r>
            <a:r>
              <a:rPr lang="fr-FR" b="0" i="0" dirty="0" err="1">
                <a:solidFill>
                  <a:srgbClr val="CCCCCC"/>
                </a:solidFill>
                <a:effectLst/>
                <a:latin typeface="Segoe WPC"/>
              </a:rPr>
              <a:t>AddressesService</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Framework</a:t>
            </a:r>
            <a:r>
              <a:rPr lang="fr-FR" b="0" i="0" dirty="0">
                <a:solidFill>
                  <a:srgbClr val="CCCCCC"/>
                </a:solidFill>
                <a:effectLst/>
                <a:latin typeface="Segoe WPC"/>
              </a:rPr>
              <a:t> : </a:t>
            </a:r>
            <a:r>
              <a:rPr lang="fr-FR" b="0" i="0" dirty="0" err="1">
                <a:solidFill>
                  <a:srgbClr val="CCCCCC"/>
                </a:solidFill>
                <a:effectLst/>
                <a:latin typeface="Segoe WPC"/>
              </a:rPr>
              <a:t>xUnit</a:t>
            </a:r>
            <a:r>
              <a:rPr lang="fr-FR" b="0" i="0" dirty="0">
                <a:solidFill>
                  <a:srgbClr val="CCCCCC"/>
                </a:solidFill>
                <a:effectLst/>
                <a:latin typeface="Segoe WPC"/>
              </a:rPr>
              <a:t> avec </a:t>
            </a:r>
            <a:r>
              <a:rPr lang="fr-FR" b="0" i="0" dirty="0" err="1">
                <a:solidFill>
                  <a:srgbClr val="CCCCCC"/>
                </a:solidFill>
                <a:effectLst/>
                <a:latin typeface="Segoe WPC"/>
              </a:rPr>
              <a:t>Moq</a:t>
            </a:r>
            <a:r>
              <a:rPr lang="fr-FR" b="0" i="0" dirty="0">
                <a:solidFill>
                  <a:srgbClr val="CCCCCC"/>
                </a:solidFill>
                <a:effectLst/>
                <a:latin typeface="Segoe WPC"/>
              </a:rPr>
              <a:t> et </a:t>
            </a:r>
            <a:r>
              <a:rPr lang="fr-FR" b="0" i="0" dirty="0" err="1">
                <a:solidFill>
                  <a:srgbClr val="CCCCCC"/>
                </a:solidFill>
                <a:effectLst/>
                <a:latin typeface="Segoe WPC"/>
              </a:rPr>
              <a:t>FluentAssertions</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Données</a:t>
            </a:r>
            <a:r>
              <a:rPr lang="fr-FR" b="0" i="0" dirty="0">
                <a:solidFill>
                  <a:srgbClr val="CCCCCC"/>
                </a:solidFill>
                <a:effectLst/>
                <a:latin typeface="Segoe WPC"/>
              </a:rPr>
              <a:t> : </a:t>
            </a:r>
            <a:r>
              <a:rPr lang="fr-FR" b="0" i="0" dirty="0" err="1">
                <a:solidFill>
                  <a:srgbClr val="CCCCCC"/>
                </a:solidFill>
                <a:effectLst/>
                <a:latin typeface="Segoe WPC"/>
              </a:rPr>
              <a:t>AutoFixture</a:t>
            </a:r>
            <a:r>
              <a:rPr lang="fr-FR" b="0" i="0" dirty="0">
                <a:solidFill>
                  <a:srgbClr val="CCCCCC"/>
                </a:solidFill>
                <a:effectLst/>
                <a:latin typeface="Segoe WPC"/>
              </a:rPr>
              <a:t> avec </a:t>
            </a:r>
            <a:r>
              <a:rPr lang="fr-FR" b="0" i="0" dirty="0" err="1">
                <a:solidFill>
                  <a:srgbClr val="CCCCCC"/>
                </a:solidFill>
                <a:effectLst/>
                <a:latin typeface="Segoe WPC"/>
              </a:rPr>
              <a:t>Bogus</a:t>
            </a:r>
            <a:r>
              <a:rPr lang="fr-FR" b="0" i="0" dirty="0">
                <a:solidFill>
                  <a:srgbClr val="CCCCCC"/>
                </a:solidFill>
                <a:effectLst/>
                <a:latin typeface="Segoe WPC"/>
              </a:rPr>
              <a:t> pour génération aléatoire</a:t>
            </a:r>
          </a:p>
          <a:p>
            <a:pPr algn="l">
              <a:buFont typeface="Arial" panose="020B0604020202020204" pitchFamily="34" charset="0"/>
              <a:buChar char="•"/>
            </a:pPr>
            <a:r>
              <a:rPr lang="fr-FR" b="1" i="0" dirty="0">
                <a:solidFill>
                  <a:srgbClr val="CCCCCC"/>
                </a:solidFill>
                <a:effectLst/>
                <a:latin typeface="Segoe WPC"/>
              </a:rPr>
              <a:t>Isolation</a:t>
            </a:r>
            <a:r>
              <a:rPr lang="fr-FR" b="0" i="0" dirty="0">
                <a:solidFill>
                  <a:srgbClr val="CCCCCC"/>
                </a:solidFill>
                <a:effectLst/>
                <a:latin typeface="Segoe WPC"/>
              </a:rPr>
              <a:t> : Chaque test indépendant avec base </a:t>
            </a:r>
            <a:r>
              <a:rPr lang="fr-FR" b="0" i="0" dirty="0" err="1">
                <a:solidFill>
                  <a:srgbClr val="CCCCCC"/>
                </a:solidFill>
                <a:effectLst/>
                <a:latin typeface="Segoe WPC"/>
              </a:rPr>
              <a:t>InMemory</a:t>
            </a:r>
            <a:endParaRPr lang="fr-FR" b="0" i="0" dirty="0">
              <a:solidFill>
                <a:srgbClr val="CCCCCC"/>
              </a:solidFill>
              <a:effectLst/>
              <a:latin typeface="Segoe WPC"/>
            </a:endParaRPr>
          </a:p>
          <a:p>
            <a:pPr algn="l"/>
            <a:r>
              <a:rPr lang="fr-FR" b="1" i="0" dirty="0">
                <a:solidFill>
                  <a:srgbClr val="CCCCCC"/>
                </a:solidFill>
                <a:effectLst/>
                <a:latin typeface="Segoe WPC"/>
              </a:rPr>
              <a:t>Tests d'intégration</a:t>
            </a:r>
            <a:endParaRPr lang="fr-FR" b="0" i="0" dirty="0">
              <a:solidFill>
                <a:srgbClr val="CCCCCC"/>
              </a:solidFill>
              <a:effectLst/>
              <a:latin typeface="Segoe WPC"/>
            </a:endParaRPr>
          </a:p>
          <a:p>
            <a:pPr algn="l">
              <a:buFont typeface="Arial" panose="020B0604020202020204" pitchFamily="34" charset="0"/>
              <a:buChar char="•"/>
            </a:pPr>
            <a:r>
              <a:rPr lang="fr-FR" b="1" i="0" dirty="0">
                <a:solidFill>
                  <a:srgbClr val="CCCCCC"/>
                </a:solidFill>
                <a:effectLst/>
                <a:latin typeface="Segoe WPC"/>
              </a:rPr>
              <a:t>Environnement réel</a:t>
            </a:r>
            <a:r>
              <a:rPr lang="fr-FR" b="0" i="0" dirty="0">
                <a:solidFill>
                  <a:srgbClr val="CCCCCC"/>
                </a:solidFill>
                <a:effectLst/>
                <a:latin typeface="Segoe WPC"/>
              </a:rPr>
              <a:t> : </a:t>
            </a:r>
            <a:r>
              <a:rPr lang="fr-FR" b="0" i="0" dirty="0" err="1">
                <a:solidFill>
                  <a:srgbClr val="CCCCCC"/>
                </a:solidFill>
                <a:effectLst/>
                <a:latin typeface="Segoe WPC"/>
              </a:rPr>
              <a:t>Testcontainers</a:t>
            </a:r>
            <a:r>
              <a:rPr lang="fr-FR" b="0" i="0" dirty="0">
                <a:solidFill>
                  <a:srgbClr val="CCCCCC"/>
                </a:solidFill>
                <a:effectLst/>
                <a:latin typeface="Segoe WPC"/>
              </a:rPr>
              <a:t> PostgreSQL</a:t>
            </a:r>
          </a:p>
          <a:p>
            <a:pPr algn="l">
              <a:buFont typeface="Arial" panose="020B0604020202020204" pitchFamily="34" charset="0"/>
              <a:buChar char="•"/>
            </a:pPr>
            <a:r>
              <a:rPr lang="fr-FR" b="1" i="0" dirty="0">
                <a:solidFill>
                  <a:srgbClr val="CCCCCC"/>
                </a:solidFill>
                <a:effectLst/>
                <a:latin typeface="Segoe WPC"/>
              </a:rPr>
              <a:t>Validation complète</a:t>
            </a:r>
            <a:r>
              <a:rPr lang="fr-FR" b="0" i="0" dirty="0">
                <a:solidFill>
                  <a:srgbClr val="CCCCCC"/>
                </a:solidFill>
                <a:effectLst/>
                <a:latin typeface="Segoe WPC"/>
              </a:rPr>
              <a:t> : API + BDD + authentification</a:t>
            </a:r>
          </a:p>
          <a:p>
            <a:pPr algn="l">
              <a:buFont typeface="Arial" panose="020B0604020202020204" pitchFamily="34" charset="0"/>
              <a:buChar char="•"/>
            </a:pPr>
            <a:r>
              <a:rPr lang="fr-FR" b="1" i="0" dirty="0">
                <a:solidFill>
                  <a:srgbClr val="CCCCCC"/>
                </a:solidFill>
                <a:effectLst/>
                <a:latin typeface="Segoe WPC"/>
              </a:rPr>
              <a:t>Scénarios</a:t>
            </a:r>
            <a:r>
              <a:rPr lang="fr-FR" b="0" i="0" dirty="0">
                <a:solidFill>
                  <a:srgbClr val="CCCCCC"/>
                </a:solidFill>
                <a:effectLst/>
                <a:latin typeface="Segoe WPC"/>
              </a:rPr>
              <a:t> : Création, modification, suppression, relations entre entités</a:t>
            </a:r>
          </a:p>
          <a:p>
            <a:pPr algn="l">
              <a:buFont typeface="Arial" panose="020B0604020202020204" pitchFamily="34" charset="0"/>
              <a:buChar char="•"/>
            </a:pPr>
            <a:r>
              <a:rPr lang="fr-FR" b="1" i="0" dirty="0">
                <a:solidFill>
                  <a:srgbClr val="CCCCCC"/>
                </a:solidFill>
                <a:effectLst/>
                <a:latin typeface="Segoe WPC"/>
              </a:rPr>
              <a:t>Performance</a:t>
            </a:r>
            <a:r>
              <a:rPr lang="fr-FR" b="0" i="0" dirty="0">
                <a:solidFill>
                  <a:srgbClr val="CCCCCC"/>
                </a:solidFill>
                <a:effectLst/>
                <a:latin typeface="Segoe WPC"/>
              </a:rPr>
              <a:t> : Temps de réponse et charge acceptable</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41</a:t>
            </a:fld>
            <a:endParaRPr lang="fr-FR"/>
          </a:p>
        </p:txBody>
      </p:sp>
      <p:sp>
        <p:nvSpPr>
          <p:cNvPr id="5" name="Espace réservé de l'en-tête 4">
            <a:extLst>
              <a:ext uri="{FF2B5EF4-FFF2-40B4-BE49-F238E27FC236}">
                <a16:creationId xmlns:a16="http://schemas.microsoft.com/office/drawing/2014/main" id="{8C16988D-4A05-4CA3-9D88-5E55749E02E5}"/>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4134520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42</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8398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43</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35709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Les technologies utilisées dans </a:t>
            </a:r>
            <a:r>
              <a:rPr lang="fr-FR" b="1" dirty="0" err="1"/>
              <a:t>Skill</a:t>
            </a:r>
            <a:r>
              <a:rPr lang="fr-FR" b="1" dirty="0"/>
              <a:t> </a:t>
            </a:r>
            <a:r>
              <a:rPr lang="fr-FR" b="1" dirty="0" err="1"/>
              <a:t>Hive</a:t>
            </a:r>
            <a:r>
              <a:rPr lang="fr-FR" b="1" dirty="0"/>
              <a:t> :</a:t>
            </a:r>
          </a:p>
          <a:p>
            <a:endParaRPr lang="fr-FR" dirty="0"/>
          </a:p>
          <a:p>
            <a:pPr>
              <a:buFont typeface="Arial" panose="020B0604020202020204" pitchFamily="34" charset="0"/>
              <a:buChar char="•"/>
            </a:pPr>
            <a:r>
              <a:rPr lang="fr-FR" b="1" dirty="0"/>
              <a:t> Client :</a:t>
            </a:r>
            <a:r>
              <a:rPr lang="fr-FR" dirty="0"/>
              <a:t> développé avec </a:t>
            </a:r>
            <a:r>
              <a:rPr lang="fr-FR" b="1" dirty="0" err="1"/>
              <a:t>Angular</a:t>
            </a:r>
            <a:r>
              <a:rPr lang="fr-FR" b="1" dirty="0"/>
              <a:t> 19 (dernier au </a:t>
            </a:r>
            <a:r>
              <a:rPr lang="fr-FR" b="1" dirty="0" err="1"/>
              <a:t>depart</a:t>
            </a:r>
            <a:r>
              <a:rPr lang="fr-FR" b="1" dirty="0"/>
              <a:t> )</a:t>
            </a:r>
            <a:r>
              <a:rPr lang="fr-FR" dirty="0"/>
              <a:t>, offrant une interface moderne et réactive.</a:t>
            </a:r>
          </a:p>
          <a:p>
            <a:pPr>
              <a:buFont typeface="Arial" panose="020B0604020202020204" pitchFamily="34" charset="0"/>
              <a:buChar char="•"/>
            </a:pPr>
            <a:r>
              <a:rPr lang="fr-FR" dirty="0"/>
              <a:t> L’intégration de </a:t>
            </a:r>
            <a:r>
              <a:rPr lang="fr-FR" b="1" dirty="0" err="1"/>
              <a:t>FullCalendar</a:t>
            </a:r>
            <a:r>
              <a:rPr lang="fr-FR" dirty="0"/>
              <a:t> permet une gestion intuitive des créneaux, tandis que </a:t>
            </a:r>
            <a:r>
              <a:rPr lang="fr-FR" b="1" dirty="0" err="1"/>
              <a:t>SignalR</a:t>
            </a:r>
            <a:r>
              <a:rPr lang="fr-FR" dirty="0"/>
              <a:t> assure une communication en temps réel entre le client et le serveur.</a:t>
            </a:r>
          </a:p>
          <a:p>
            <a:pPr>
              <a:buFont typeface="Arial" panose="020B0604020202020204" pitchFamily="34" charset="0"/>
              <a:buNone/>
            </a:pPr>
            <a:endParaRPr lang="fr-FR" b="1" dirty="0"/>
          </a:p>
          <a:p>
            <a:pPr>
              <a:buFont typeface="Arial" panose="020B0604020202020204" pitchFamily="34" charset="0"/>
              <a:buNone/>
            </a:pPr>
            <a:r>
              <a:rPr lang="fr-FR" b="1" dirty="0"/>
              <a:t>API :</a:t>
            </a:r>
            <a:r>
              <a:rPr lang="fr-FR" dirty="0"/>
              <a:t> bâtie sur </a:t>
            </a:r>
            <a:r>
              <a:rPr lang="fr-FR" b="1" dirty="0"/>
              <a:t>.NET 8.0 (LTS)</a:t>
            </a:r>
            <a:r>
              <a:rPr lang="fr-FR" dirty="0"/>
              <a:t>, </a:t>
            </a:r>
          </a:p>
          <a:p>
            <a:pPr>
              <a:buFont typeface="Arial" panose="020B0604020202020204" pitchFamily="34" charset="0"/>
              <a:buChar char="•"/>
            </a:pPr>
            <a:r>
              <a:rPr lang="fr-FR" dirty="0"/>
              <a:t> elle combine </a:t>
            </a:r>
            <a:r>
              <a:rPr lang="fr-FR" b="1" dirty="0" err="1"/>
              <a:t>SignalR</a:t>
            </a:r>
            <a:r>
              <a:rPr lang="fr-FR" dirty="0"/>
              <a:t> pour la mise à jour instantanée des données, </a:t>
            </a:r>
          </a:p>
          <a:p>
            <a:pPr>
              <a:buFont typeface="Arial" panose="020B0604020202020204" pitchFamily="34" charset="0"/>
              <a:buChar char="•"/>
            </a:pPr>
            <a:r>
              <a:rPr lang="fr-FR" b="1" dirty="0"/>
              <a:t> </a:t>
            </a:r>
            <a:r>
              <a:rPr lang="fr-FR" b="1" dirty="0" err="1"/>
              <a:t>Stripe</a:t>
            </a:r>
            <a:r>
              <a:rPr lang="fr-FR" dirty="0"/>
              <a:t> pour la gestion sécurisée des paiements, </a:t>
            </a:r>
          </a:p>
          <a:p>
            <a:pPr>
              <a:buFont typeface="Arial" panose="020B0604020202020204" pitchFamily="34" charset="0"/>
              <a:buChar char="•"/>
            </a:pPr>
            <a:r>
              <a:rPr lang="fr-FR" b="1" dirty="0"/>
              <a:t> </a:t>
            </a:r>
            <a:r>
              <a:rPr lang="fr-FR" b="1" dirty="0" err="1"/>
              <a:t>QuestPDF</a:t>
            </a:r>
            <a:r>
              <a:rPr lang="fr-FR" dirty="0"/>
              <a:t> pour la génération automatisée de factures, et </a:t>
            </a:r>
            <a:r>
              <a:rPr lang="fr-FR" b="1" dirty="0" err="1"/>
              <a:t>Hangfire</a:t>
            </a:r>
            <a:r>
              <a:rPr lang="fr-FR" dirty="0"/>
              <a:t> pour la planification et l’exécution de tâches en arrière-plan.</a:t>
            </a:r>
          </a:p>
          <a:p>
            <a:pPr>
              <a:buFont typeface="Arial" panose="020B0604020202020204" pitchFamily="34" charset="0"/>
              <a:buChar char="•"/>
            </a:pPr>
            <a:r>
              <a:rPr lang="fr-FR" b="1" dirty="0"/>
              <a:t> Base de données :</a:t>
            </a:r>
            <a:r>
              <a:rPr lang="fr-FR" dirty="0"/>
              <a:t> le stockage des données repose sur </a:t>
            </a:r>
            <a:r>
              <a:rPr lang="fr-FR" b="1" dirty="0"/>
              <a:t>PostgreSQL</a:t>
            </a:r>
            <a:r>
              <a:rPr lang="fr-FR" dirty="0"/>
              <a:t>, </a:t>
            </a:r>
          </a:p>
          <a:p>
            <a:pPr>
              <a:buFont typeface="Arial" panose="020B0604020202020204" pitchFamily="34" charset="0"/>
              <a:buChar char="•"/>
            </a:pPr>
            <a:r>
              <a:rPr lang="fr-FR" dirty="0"/>
              <a:t> administré via </a:t>
            </a:r>
            <a:r>
              <a:rPr lang="fr-FR" b="1" dirty="0" err="1"/>
              <a:t>PgAdmin</a:t>
            </a:r>
            <a:r>
              <a:rPr lang="fr-FR" dirty="0"/>
              <a:t>, garantissant performance, fiabilité et intégrité des informations.</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7</a:t>
            </a:fld>
            <a:endParaRPr lang="fr-FR"/>
          </a:p>
        </p:txBody>
      </p:sp>
      <p:sp>
        <p:nvSpPr>
          <p:cNvPr id="5" name="Espace réservé de l'en-tête 4">
            <a:extLst>
              <a:ext uri="{FF2B5EF4-FFF2-40B4-BE49-F238E27FC236}">
                <a16:creationId xmlns:a16="http://schemas.microsoft.com/office/drawing/2014/main" id="{8219164A-AA31-4694-B801-36ACAE10A737}"/>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5478537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44</a:t>
            </a:fld>
            <a:endParaRPr lang="fr-FR"/>
          </a:p>
        </p:txBody>
      </p:sp>
      <p:sp>
        <p:nvSpPr>
          <p:cNvPr id="5" name="Espace réservé de l'en-tête 4">
            <a:extLst>
              <a:ext uri="{FF2B5EF4-FFF2-40B4-BE49-F238E27FC236}">
                <a16:creationId xmlns:a16="http://schemas.microsoft.com/office/drawing/2014/main" id="{35098D4B-A341-4F3E-A478-7DB79AD64ED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1110298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45</a:t>
            </a:fld>
            <a:endParaRPr lang="fr-FR"/>
          </a:p>
        </p:txBody>
      </p:sp>
      <p:sp>
        <p:nvSpPr>
          <p:cNvPr id="5" name="Espace réservé de l'en-tête 4">
            <a:extLst>
              <a:ext uri="{FF2B5EF4-FFF2-40B4-BE49-F238E27FC236}">
                <a16:creationId xmlns:a16="http://schemas.microsoft.com/office/drawing/2014/main" id="{CA4754B5-B9B1-4E66-AC06-DB00281E6F50}"/>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1550623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46</a:t>
            </a:fld>
            <a:endParaRPr lang="fr-FR"/>
          </a:p>
        </p:txBody>
      </p:sp>
      <p:sp>
        <p:nvSpPr>
          <p:cNvPr id="5" name="Espace réservé de l'en-tête 4">
            <a:extLst>
              <a:ext uri="{FF2B5EF4-FFF2-40B4-BE49-F238E27FC236}">
                <a16:creationId xmlns:a16="http://schemas.microsoft.com/office/drawing/2014/main" id="{119FBA5D-0543-4885-9821-DCDD79CCAFB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1214286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a:t>
            </a:r>
            <a:r>
              <a:rPr lang="fr-FR" b="1" dirty="0" err="1"/>
              <a:t>Skill</a:t>
            </a:r>
            <a:r>
              <a:rPr lang="fr-FR" b="1" dirty="0"/>
              <a:t> </a:t>
            </a:r>
            <a:r>
              <a:rPr lang="fr-FR" b="1" dirty="0" err="1"/>
              <a:t>Hive</a:t>
            </a:r>
            <a:r>
              <a:rPr lang="fr-FR" dirty="0"/>
              <a:t>, </a:t>
            </a:r>
          </a:p>
          <a:p>
            <a:r>
              <a:rPr lang="fr-FR" dirty="0"/>
              <a:t>chaque </a:t>
            </a:r>
            <a:r>
              <a:rPr lang="fr-FR" b="1" dirty="0"/>
              <a:t>professeur</a:t>
            </a:r>
            <a:r>
              <a:rPr lang="fr-FR" dirty="0"/>
              <a:t> dispose d’un profil complet comprenant ses </a:t>
            </a:r>
            <a:r>
              <a:rPr lang="fr-FR" b="1" dirty="0"/>
              <a:t>formations</a:t>
            </a:r>
            <a:r>
              <a:rPr lang="fr-FR" dirty="0"/>
              <a:t> et ses </a:t>
            </a:r>
            <a:r>
              <a:rPr lang="fr-FR" b="1" dirty="0"/>
              <a:t>adresses</a:t>
            </a:r>
            <a:r>
              <a:rPr lang="fr-FR" dirty="0"/>
              <a:t>. </a:t>
            </a:r>
          </a:p>
          <a:p>
            <a:endParaRPr lang="fr-FR" dirty="0"/>
          </a:p>
          <a:p>
            <a:r>
              <a:rPr lang="fr-FR" dirty="0"/>
              <a:t>De même, chaque </a:t>
            </a:r>
            <a:r>
              <a:rPr lang="fr-FR" b="1" dirty="0"/>
              <a:t>élève</a:t>
            </a:r>
            <a:r>
              <a:rPr lang="fr-FR" dirty="0"/>
              <a:t> possède son propre profil personnel. </a:t>
            </a:r>
          </a:p>
          <a:p>
            <a:endParaRPr lang="fr-FR" dirty="0"/>
          </a:p>
          <a:p>
            <a:r>
              <a:rPr lang="fr-FR" dirty="0"/>
              <a:t>- Le professeur peut </a:t>
            </a:r>
            <a:r>
              <a:rPr lang="fr-FR" b="1" dirty="0"/>
              <a:t>créer plusieurs créneaux horaires</a:t>
            </a:r>
            <a:r>
              <a:rPr lang="fr-FR" dirty="0"/>
              <a:t>, chacun représentant une séance de cours proposée.</a:t>
            </a:r>
          </a:p>
          <a:p>
            <a:endParaRPr lang="fr-FR" dirty="0"/>
          </a:p>
          <a:p>
            <a:r>
              <a:rPr lang="fr-FR" dirty="0"/>
              <a:t> - Un </a:t>
            </a:r>
            <a:r>
              <a:rPr lang="fr-FR" b="1" dirty="0"/>
              <a:t>créneau</a:t>
            </a:r>
            <a:r>
              <a:rPr lang="fr-FR" dirty="0"/>
              <a:t> ne peut être </a:t>
            </a:r>
            <a:r>
              <a:rPr lang="fr-FR" b="1" dirty="0"/>
              <a:t>réservé qu’une seule fois</a:t>
            </a:r>
            <a:r>
              <a:rPr lang="fr-FR" dirty="0"/>
              <a:t> par un seul élève. </a:t>
            </a:r>
          </a:p>
          <a:p>
            <a:pPr marL="171450" indent="-171450">
              <a:buFontTx/>
              <a:buChar char="-"/>
            </a:pPr>
            <a:r>
              <a:rPr lang="fr-FR" dirty="0"/>
              <a:t>Chaque </a:t>
            </a:r>
            <a:r>
              <a:rPr lang="fr-FR" b="1" dirty="0"/>
              <a:t>réservation</a:t>
            </a:r>
            <a:r>
              <a:rPr lang="fr-FR" dirty="0"/>
              <a:t> est liée à un </a:t>
            </a:r>
            <a:r>
              <a:rPr lang="fr-FR" b="1" dirty="0"/>
              <a:t>créneau unique</a:t>
            </a:r>
            <a:r>
              <a:rPr lang="fr-FR" dirty="0"/>
              <a:t> et à un </a:t>
            </a:r>
            <a:r>
              <a:rPr lang="fr-FR" b="1" dirty="0"/>
              <a:t>élève unique</a:t>
            </a:r>
            <a:r>
              <a:rPr lang="fr-FR" dirty="0"/>
              <a:t> (relation 1–1).</a:t>
            </a:r>
          </a:p>
          <a:p>
            <a:pPr marL="171450" indent="-171450">
              <a:buFontTx/>
              <a:buChar char="-"/>
            </a:pPr>
            <a:r>
              <a:rPr lang="fr-FR" dirty="0"/>
              <a:t> En parallèle, le système de </a:t>
            </a:r>
            <a:r>
              <a:rPr lang="fr-FR" b="1" dirty="0"/>
              <a:t>commandes</a:t>
            </a:r>
            <a:r>
              <a:rPr lang="fr-FR" dirty="0"/>
              <a:t> permet de regrouper plusieurs réservations : une </a:t>
            </a:r>
            <a:r>
              <a:rPr lang="fr-FR" b="1" dirty="0"/>
              <a:t>commande</a:t>
            </a:r>
            <a:r>
              <a:rPr lang="fr-FR" dirty="0"/>
              <a:t> peut contenir plusieurs </a:t>
            </a:r>
            <a:r>
              <a:rPr lang="fr-FR" b="1" dirty="0"/>
              <a:t>réservations</a:t>
            </a:r>
            <a:r>
              <a:rPr lang="fr-FR" dirty="0"/>
              <a:t> (relation 1–N), </a:t>
            </a:r>
          </a:p>
          <a:p>
            <a:pPr marL="171450" indent="-171450">
              <a:buFontTx/>
              <a:buChar char="-"/>
            </a:pPr>
            <a:r>
              <a:rPr lang="fr-FR" dirty="0"/>
              <a:t>tandis qu’une réservation appartient toujours à </a:t>
            </a:r>
            <a:r>
              <a:rPr lang="fr-FR" b="1" dirty="0"/>
              <a:t>une seule commande</a:t>
            </a:r>
            <a:r>
              <a:rPr lang="fr-FR" dirty="0"/>
              <a:t> (relation N–1).</a:t>
            </a:r>
          </a:p>
          <a:p>
            <a:pPr marL="171450" indent="-171450">
              <a:buFontTx/>
              <a:buChar char="-"/>
            </a:pPr>
            <a:r>
              <a:rPr lang="fr-FR" dirty="0"/>
              <a:t>Une </a:t>
            </a:r>
            <a:r>
              <a:rPr lang="fr-FR" dirty="0" err="1"/>
              <a:t>comande</a:t>
            </a:r>
            <a:r>
              <a:rPr lang="fr-FR" dirty="0"/>
              <a:t> est un ensemble de </a:t>
            </a:r>
            <a:r>
              <a:rPr lang="fr-FR" dirty="0" err="1"/>
              <a:t>reservation</a:t>
            </a:r>
            <a:r>
              <a:rPr lang="fr-FR" dirty="0"/>
              <a:t> liées par un seul paiement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8</a:t>
            </a:fld>
            <a:endParaRPr lang="fr-FR"/>
          </a:p>
        </p:txBody>
      </p:sp>
      <p:sp>
        <p:nvSpPr>
          <p:cNvPr id="5" name="Espace réservé de l'en-tête 4">
            <a:extLst>
              <a:ext uri="{FF2B5EF4-FFF2-40B4-BE49-F238E27FC236}">
                <a16:creationId xmlns:a16="http://schemas.microsoft.com/office/drawing/2014/main" id="{26B3A035-C4DC-4FD0-9FA1-3D48E359F6F7}"/>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2819429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9</a:t>
            </a:fld>
            <a:endParaRPr lang="fr-FR"/>
          </a:p>
        </p:txBody>
      </p:sp>
      <p:sp>
        <p:nvSpPr>
          <p:cNvPr id="5" name="Espace réservé de l'en-tête 4">
            <a:extLst>
              <a:ext uri="{FF2B5EF4-FFF2-40B4-BE49-F238E27FC236}">
                <a16:creationId xmlns:a16="http://schemas.microsoft.com/office/drawing/2014/main" id="{E5A50CE9-15B2-46B8-9ADA-88047F7FE1C6}"/>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445242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Lors de l’inscription,</a:t>
            </a:r>
          </a:p>
          <a:p>
            <a:r>
              <a:rPr lang="fr-FR" dirty="0"/>
              <a:t> la première étape consiste en la </a:t>
            </a:r>
            <a:r>
              <a:rPr lang="fr-FR" b="1" dirty="0"/>
              <a:t>collecte des informations personnelles</a:t>
            </a:r>
            <a:r>
              <a:rPr lang="fr-FR" dirty="0"/>
              <a:t> de l’utilisateur à travers un </a:t>
            </a:r>
            <a:r>
              <a:rPr lang="fr-FR" b="1" dirty="0"/>
              <a:t>formulaire guidé</a:t>
            </a:r>
            <a:r>
              <a:rPr lang="fr-FR" dirty="0"/>
              <a:t>.</a:t>
            </a:r>
          </a:p>
          <a:p>
            <a:r>
              <a:rPr lang="fr-FR" dirty="0"/>
              <a:t> La validation des champs s’effectue </a:t>
            </a:r>
            <a:r>
              <a:rPr lang="fr-FR" b="1" dirty="0"/>
              <a:t>en temps réel</a:t>
            </a:r>
            <a:r>
              <a:rPr lang="fr-FR" dirty="0"/>
              <a:t>, offrant un </a:t>
            </a:r>
            <a:r>
              <a:rPr lang="fr-FR" b="1" dirty="0"/>
              <a:t>retour immédiat</a:t>
            </a:r>
            <a:r>
              <a:rPr lang="fr-FR" dirty="0"/>
              <a:t> à l’utilisateur pour garantir la qualité et la cohérence des données saisies.</a:t>
            </a:r>
          </a:p>
          <a:p>
            <a:r>
              <a:rPr lang="fr-FR" dirty="0"/>
              <a:t> Une fois ces informations collectées,</a:t>
            </a:r>
          </a:p>
          <a:p>
            <a:r>
              <a:rPr lang="fr-FR" dirty="0"/>
              <a:t> l’utilisateur doit </a:t>
            </a:r>
            <a:r>
              <a:rPr lang="fr-FR" b="1" dirty="0"/>
              <a:t>accepter la politique de confidentialité</a:t>
            </a:r>
            <a:r>
              <a:rPr lang="fr-FR" dirty="0"/>
              <a:t> ainsi que le </a:t>
            </a:r>
            <a:r>
              <a:rPr lang="fr-FR" b="1" dirty="0"/>
              <a:t>traitement de ses données personnelles</a:t>
            </a:r>
            <a:r>
              <a:rPr lang="fr-FR" dirty="0"/>
              <a:t>, conformément aux exigences de sécurité et de transparence. </a:t>
            </a:r>
          </a:p>
          <a:p>
            <a:r>
              <a:rPr lang="fr-FR" dirty="0"/>
              <a:t>À noter que les </a:t>
            </a:r>
            <a:r>
              <a:rPr lang="fr-FR" b="1" dirty="0"/>
              <a:t>cookies</a:t>
            </a:r>
            <a:r>
              <a:rPr lang="fr-FR" dirty="0"/>
              <a:t> utilisés le sont uniquement à des fins </a:t>
            </a:r>
            <a:r>
              <a:rPr lang="fr-FR" b="1" dirty="0"/>
              <a:t>d’authentification</a:t>
            </a:r>
            <a:r>
              <a:rPr lang="fr-FR" dirty="0"/>
              <a:t>.</a:t>
            </a:r>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10</a:t>
            </a:fld>
            <a:endParaRPr lang="fr-FR"/>
          </a:p>
        </p:txBody>
      </p:sp>
      <p:sp>
        <p:nvSpPr>
          <p:cNvPr id="5" name="Espace réservé de l'en-tête 4">
            <a:extLst>
              <a:ext uri="{FF2B5EF4-FFF2-40B4-BE49-F238E27FC236}">
                <a16:creationId xmlns:a16="http://schemas.microsoft.com/office/drawing/2014/main" id="{9CDFFCAD-9BBA-4456-8105-831D1E38F19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902829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Une fois ces informations collectées,</a:t>
            </a:r>
          </a:p>
          <a:p>
            <a:r>
              <a:rPr lang="fr-FR" dirty="0"/>
              <a:t> l’utilisateur doit </a:t>
            </a:r>
            <a:r>
              <a:rPr lang="fr-FR" b="1" dirty="0"/>
              <a:t>accepter la politique de confidentialité</a:t>
            </a:r>
            <a:r>
              <a:rPr lang="fr-FR" dirty="0"/>
              <a:t> ainsi que le </a:t>
            </a:r>
            <a:r>
              <a:rPr lang="fr-FR" b="1" dirty="0"/>
              <a:t>traitement de ses données personnelles</a:t>
            </a:r>
            <a:r>
              <a:rPr lang="fr-FR" dirty="0"/>
              <a:t>, conformément aux exigences de sécurité et de transparence. </a:t>
            </a:r>
          </a:p>
          <a:p>
            <a:r>
              <a:rPr lang="fr-FR" dirty="0"/>
              <a:t>À noter que les </a:t>
            </a:r>
            <a:r>
              <a:rPr lang="fr-FR" b="1" dirty="0"/>
              <a:t>cookies</a:t>
            </a:r>
            <a:r>
              <a:rPr lang="fr-FR" dirty="0"/>
              <a:t> utilisés le sont uniquement à des fins </a:t>
            </a:r>
            <a:r>
              <a:rPr lang="fr-FR" b="1" dirty="0"/>
              <a:t>d’authentification</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11</a:t>
            </a:fld>
            <a:endParaRPr lang="fr-FR"/>
          </a:p>
        </p:txBody>
      </p:sp>
      <p:sp>
        <p:nvSpPr>
          <p:cNvPr id="5" name="Espace réservé de l'en-tête 4">
            <a:extLst>
              <a:ext uri="{FF2B5EF4-FFF2-40B4-BE49-F238E27FC236}">
                <a16:creationId xmlns:a16="http://schemas.microsoft.com/office/drawing/2014/main" id="{965DC79C-316E-4ABB-B476-8C49B0658553}"/>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09619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processus d’inscription met en jeu plusieurs </a:t>
            </a:r>
            <a:r>
              <a:rPr lang="fr-FR" b="1" dirty="0"/>
              <a:t>acteurs</a:t>
            </a:r>
            <a:r>
              <a:rPr lang="fr-FR" dirty="0"/>
              <a:t>.</a:t>
            </a:r>
          </a:p>
          <a:p>
            <a:r>
              <a:rPr lang="fr-FR" dirty="0"/>
              <a:t> D’abord, </a:t>
            </a:r>
            <a:r>
              <a:rPr lang="fr-FR" b="1" dirty="0"/>
              <a:t>l’utilisateur</a:t>
            </a:r>
            <a:r>
              <a:rPr lang="fr-FR" dirty="0"/>
              <a:t> saisit ses informations et soumet la demande d’inscription. </a:t>
            </a:r>
          </a:p>
          <a:p>
            <a:r>
              <a:rPr lang="fr-FR" dirty="0"/>
              <a:t>Le </a:t>
            </a:r>
            <a:r>
              <a:rPr lang="fr-FR" b="1" dirty="0"/>
              <a:t>client </a:t>
            </a:r>
            <a:r>
              <a:rPr lang="fr-FR" b="1" dirty="0" err="1"/>
              <a:t>Angular</a:t>
            </a:r>
            <a:r>
              <a:rPr lang="fr-FR" dirty="0"/>
              <a:t> intervient ensuite pour </a:t>
            </a:r>
            <a:r>
              <a:rPr lang="fr-FR" b="1" dirty="0"/>
              <a:t>vérifier la validité des données</a:t>
            </a:r>
            <a:r>
              <a:rPr lang="fr-FR" dirty="0"/>
              <a:t> localement ;</a:t>
            </a:r>
          </a:p>
          <a:p>
            <a:r>
              <a:rPr lang="fr-FR" dirty="0"/>
              <a:t> si tout est conforme, la requête est transmise au </a:t>
            </a:r>
            <a:r>
              <a:rPr lang="fr-FR" b="1" dirty="0"/>
              <a:t>serveur</a:t>
            </a:r>
            <a:r>
              <a:rPr lang="fr-FR" dirty="0"/>
              <a:t>. </a:t>
            </a:r>
          </a:p>
          <a:p>
            <a:r>
              <a:rPr lang="fr-FR" dirty="0"/>
              <a:t>Ce dernier effectue à son tour une </a:t>
            </a:r>
            <a:r>
              <a:rPr lang="fr-FR" b="1" dirty="0"/>
              <a:t>vérification approfondie</a:t>
            </a:r>
            <a:r>
              <a:rPr lang="fr-FR" dirty="0"/>
              <a:t>, notamment celle de </a:t>
            </a:r>
            <a:r>
              <a:rPr lang="fr-FR" b="1" dirty="0"/>
              <a:t>l’unicité de l’adresse e-mail</a:t>
            </a:r>
            <a:r>
              <a:rPr lang="fr-FR" dirty="0"/>
              <a:t> afin d’éviter les doublons. </a:t>
            </a:r>
          </a:p>
          <a:p>
            <a:r>
              <a:rPr lang="fr-FR" dirty="0"/>
              <a:t>Si l’ensemble des contrôles est validé, le serveur génère alors un </a:t>
            </a:r>
            <a:r>
              <a:rPr lang="fr-FR" b="1" dirty="0"/>
              <a:t>lien de confirmation</a:t>
            </a:r>
            <a:r>
              <a:rPr lang="fr-FR" dirty="0"/>
              <a:t> envoyé par </a:t>
            </a:r>
            <a:r>
              <a:rPr lang="fr-FR" b="1" dirty="0"/>
              <a:t>courriel</a:t>
            </a:r>
            <a:r>
              <a:rPr lang="fr-FR" dirty="0"/>
              <a:t> à l’utilisateur</a:t>
            </a:r>
          </a:p>
          <a:p>
            <a:r>
              <a:rPr lang="fr-FR" dirty="0"/>
              <a:t>. Ce lien est </a:t>
            </a:r>
            <a:r>
              <a:rPr lang="fr-FR" b="1" dirty="0"/>
              <a:t>valide pendant une heure</a:t>
            </a:r>
            <a:r>
              <a:rPr lang="fr-FR" dirty="0"/>
              <a:t> et </a:t>
            </a:r>
            <a:r>
              <a:rPr lang="fr-FR" b="1" dirty="0"/>
              <a:t>ne peut être utilisé qu’une seule fois</a:t>
            </a:r>
            <a:r>
              <a:rPr lang="fr-FR" dirty="0"/>
              <a:t>, garantissant ainsi la sécurité et l’intégrité du processus d’inscription.</a:t>
            </a:r>
          </a:p>
          <a:p>
            <a:endParaRPr lang="fr-FR" dirty="0"/>
          </a:p>
          <a:p>
            <a:r>
              <a:rPr lang="en-US" dirty="0"/>
              <a:t>A noter , les </a:t>
            </a:r>
            <a:r>
              <a:rPr lang="en-US" dirty="0" err="1"/>
              <a:t>compte</a:t>
            </a:r>
            <a:r>
              <a:rPr lang="en-US" dirty="0"/>
              <a:t> inactive </a:t>
            </a:r>
            <a:r>
              <a:rPr lang="en-US" dirty="0" err="1"/>
              <a:t>fonctionne</a:t>
            </a:r>
            <a:r>
              <a:rPr lang="en-US" dirty="0"/>
              <a:t> </a:t>
            </a:r>
            <a:r>
              <a:rPr lang="en-US" dirty="0" err="1"/>
              <a:t>egalement</a:t>
            </a:r>
            <a:r>
              <a:rPr lang="en-US" dirty="0"/>
              <a:t>   </a:t>
            </a:r>
            <a:r>
              <a:rPr lang="en-US" dirty="0" err="1"/>
              <a:t>mais</a:t>
            </a:r>
            <a:r>
              <a:rPr lang="en-US" dirty="0"/>
              <a:t> je </a:t>
            </a:r>
            <a:r>
              <a:rPr lang="en-US" dirty="0" err="1"/>
              <a:t>peux</a:t>
            </a:r>
            <a:r>
              <a:rPr lang="en-US" dirty="0"/>
              <a:t> a tout moment les </a:t>
            </a:r>
            <a:r>
              <a:rPr lang="en-US" dirty="0" err="1"/>
              <a:t>bloquer</a:t>
            </a:r>
            <a:r>
              <a:rPr lang="en-US" dirty="0"/>
              <a:t> </a:t>
            </a:r>
            <a:endParaRPr lang="fr-FR" dirty="0"/>
          </a:p>
        </p:txBody>
      </p:sp>
      <p:sp>
        <p:nvSpPr>
          <p:cNvPr id="4" name="Espace réservé du numéro de diapositive 3"/>
          <p:cNvSpPr>
            <a:spLocks noGrp="1"/>
          </p:cNvSpPr>
          <p:nvPr>
            <p:ph type="sldNum" sz="quarter" idx="5"/>
          </p:nvPr>
        </p:nvSpPr>
        <p:spPr/>
        <p:txBody>
          <a:bodyPr/>
          <a:lstStyle/>
          <a:p>
            <a:fld id="{CD202E4E-1EC0-4D02-A3DA-F2579C2E132A}" type="slidenum">
              <a:rPr lang="fr-FR" smtClean="0"/>
              <a:t>12</a:t>
            </a:fld>
            <a:endParaRPr lang="fr-FR"/>
          </a:p>
        </p:txBody>
      </p:sp>
      <p:sp>
        <p:nvSpPr>
          <p:cNvPr id="5" name="Espace réservé de l'en-tête 4">
            <a:extLst>
              <a:ext uri="{FF2B5EF4-FFF2-40B4-BE49-F238E27FC236}">
                <a16:creationId xmlns:a16="http://schemas.microsoft.com/office/drawing/2014/main" id="{800B5C41-954C-4A69-8CAF-2EDAFA49328C}"/>
              </a:ext>
            </a:extLst>
          </p:cNvPr>
          <p:cNvSpPr>
            <a:spLocks noGrp="1"/>
          </p:cNvSpPr>
          <p:nvPr>
            <p:ph type="hdr" sz="quarter"/>
          </p:nvPr>
        </p:nvSpPr>
        <p:spPr/>
        <p:txBody>
          <a:bodyPr/>
          <a:lstStyle/>
          <a:p>
            <a:endParaRPr lang="fr-FR"/>
          </a:p>
        </p:txBody>
      </p:sp>
    </p:spTree>
    <p:extLst>
      <p:ext uri="{BB962C8B-B14F-4D97-AF65-F5344CB8AC3E}">
        <p14:creationId xmlns:p14="http://schemas.microsoft.com/office/powerpoint/2010/main" val="35223970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2329E8-4209-4F6C-B1A8-5107EE19492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7345F34C-5203-4DAF-B0FD-86A8EFABD1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41353570-8109-45E2-B437-C7F5D47922D6}"/>
              </a:ext>
            </a:extLst>
          </p:cNvPr>
          <p:cNvSpPr>
            <a:spLocks noGrp="1"/>
          </p:cNvSpPr>
          <p:nvPr>
            <p:ph type="dt" sz="half" idx="10"/>
          </p:nvPr>
        </p:nvSpPr>
        <p:spPr/>
        <p:txBody>
          <a:bodyPr/>
          <a:lstStyle/>
          <a:p>
            <a:fld id="{38716C2E-69AF-439C-9B84-617A2B433454}" type="datetime1">
              <a:rPr lang="en-US" smtClean="0"/>
              <a:t>11/9/2025</a:t>
            </a:fld>
            <a:endParaRPr lang="en-US"/>
          </a:p>
        </p:txBody>
      </p:sp>
      <p:sp>
        <p:nvSpPr>
          <p:cNvPr id="5" name="Espace réservé du pied de page 4">
            <a:extLst>
              <a:ext uri="{FF2B5EF4-FFF2-40B4-BE49-F238E27FC236}">
                <a16:creationId xmlns:a16="http://schemas.microsoft.com/office/drawing/2014/main" id="{F45947C9-E215-443B-9AE5-FA1DA321264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558577C-09A3-41BD-B078-E307622499FC}"/>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622118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3F5C64-94BF-460A-B2ED-ADB455779BC8}"/>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800FE08B-FFCB-4295-8EEB-8B9834F1BA33}"/>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C6C08248-01E8-44D8-A500-87F9E2CA8403}"/>
              </a:ext>
            </a:extLst>
          </p:cNvPr>
          <p:cNvSpPr>
            <a:spLocks noGrp="1"/>
          </p:cNvSpPr>
          <p:nvPr>
            <p:ph type="dt" sz="half" idx="10"/>
          </p:nvPr>
        </p:nvSpPr>
        <p:spPr/>
        <p:txBody>
          <a:bodyPr/>
          <a:lstStyle/>
          <a:p>
            <a:fld id="{BE70EA31-3E76-4DE0-89D8-91015FFC5F21}" type="datetime1">
              <a:rPr lang="en-US" smtClean="0"/>
              <a:t>11/9/2025</a:t>
            </a:fld>
            <a:endParaRPr lang="en-US"/>
          </a:p>
        </p:txBody>
      </p:sp>
      <p:sp>
        <p:nvSpPr>
          <p:cNvPr id="5" name="Espace réservé du pied de page 4">
            <a:extLst>
              <a:ext uri="{FF2B5EF4-FFF2-40B4-BE49-F238E27FC236}">
                <a16:creationId xmlns:a16="http://schemas.microsoft.com/office/drawing/2014/main" id="{C3F10EE6-C467-496D-97D4-323A1B4C8F0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F73E478-DEE2-43D9-9E26-B6E33C546614}"/>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57305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32429366-BC5B-42A3-B1DD-D43D9E8EDA2B}"/>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541B23AE-2D5E-4D77-9786-9DF2142CF2E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59B81B69-54CE-4C9E-A61A-2D8065E36AB0}"/>
              </a:ext>
            </a:extLst>
          </p:cNvPr>
          <p:cNvSpPr>
            <a:spLocks noGrp="1"/>
          </p:cNvSpPr>
          <p:nvPr>
            <p:ph type="dt" sz="half" idx="10"/>
          </p:nvPr>
        </p:nvSpPr>
        <p:spPr/>
        <p:txBody>
          <a:bodyPr/>
          <a:lstStyle/>
          <a:p>
            <a:fld id="{84135333-B9D4-4FEC-A92E-F233EA84F817}" type="datetime1">
              <a:rPr lang="en-US" smtClean="0"/>
              <a:t>11/9/2025</a:t>
            </a:fld>
            <a:endParaRPr lang="en-US"/>
          </a:p>
        </p:txBody>
      </p:sp>
      <p:sp>
        <p:nvSpPr>
          <p:cNvPr id="5" name="Espace réservé du pied de page 4">
            <a:extLst>
              <a:ext uri="{FF2B5EF4-FFF2-40B4-BE49-F238E27FC236}">
                <a16:creationId xmlns:a16="http://schemas.microsoft.com/office/drawing/2014/main" id="{045175DE-3D01-4AF9-89FC-84FBDA48B79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81FC7DE-7CD3-4D50-BE8E-9CFF6A8B3F03}"/>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288264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1E7BAB-F01D-48F5-A63C-7CAE4979802E}"/>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C3DF7DBE-959C-4F92-9830-B6690D52E19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E9CED341-14EF-4154-A4F0-B1F56001A2FC}"/>
              </a:ext>
            </a:extLst>
          </p:cNvPr>
          <p:cNvSpPr>
            <a:spLocks noGrp="1"/>
          </p:cNvSpPr>
          <p:nvPr>
            <p:ph type="dt" sz="half" idx="10"/>
          </p:nvPr>
        </p:nvSpPr>
        <p:spPr/>
        <p:txBody>
          <a:bodyPr/>
          <a:lstStyle/>
          <a:p>
            <a:fld id="{C9F94DAE-24DB-4807-B2A9-E20805ED2BD5}" type="datetime1">
              <a:rPr lang="en-US" smtClean="0"/>
              <a:t>11/9/2025</a:t>
            </a:fld>
            <a:endParaRPr lang="en-US"/>
          </a:p>
        </p:txBody>
      </p:sp>
      <p:sp>
        <p:nvSpPr>
          <p:cNvPr id="5" name="Espace réservé du pied de page 4">
            <a:extLst>
              <a:ext uri="{FF2B5EF4-FFF2-40B4-BE49-F238E27FC236}">
                <a16:creationId xmlns:a16="http://schemas.microsoft.com/office/drawing/2014/main" id="{6EE38692-4964-48B4-B1F3-13A82D6FEB3A}"/>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DDEEA9AB-DB22-419B-A50A-FF977C6191DA}"/>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494181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4BF4C5-F419-4239-BBF7-FC133C4285C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95A7CF39-6F05-4723-BA9A-15DBDC8B16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773B682-4694-467B-9920-CC7C32E257BE}"/>
              </a:ext>
            </a:extLst>
          </p:cNvPr>
          <p:cNvSpPr>
            <a:spLocks noGrp="1"/>
          </p:cNvSpPr>
          <p:nvPr>
            <p:ph type="dt" sz="half" idx="10"/>
          </p:nvPr>
        </p:nvSpPr>
        <p:spPr/>
        <p:txBody>
          <a:bodyPr/>
          <a:lstStyle/>
          <a:p>
            <a:fld id="{7D3AF8E6-92E6-4E1C-92E3-97E89A70FDA7}" type="datetime1">
              <a:rPr lang="en-US" smtClean="0"/>
              <a:t>11/9/2025</a:t>
            </a:fld>
            <a:endParaRPr lang="en-US"/>
          </a:p>
        </p:txBody>
      </p:sp>
      <p:sp>
        <p:nvSpPr>
          <p:cNvPr id="5" name="Espace réservé du pied de page 4">
            <a:extLst>
              <a:ext uri="{FF2B5EF4-FFF2-40B4-BE49-F238E27FC236}">
                <a16:creationId xmlns:a16="http://schemas.microsoft.com/office/drawing/2014/main" id="{320714FD-2877-4CEF-B066-664CE718874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8E3B0BC-66A0-497E-B513-45A772F2DFFD}"/>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2699080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4E6432-B5AA-49D9-863B-7D365D66A8D4}"/>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DEE62460-5C35-49BC-9AFD-02EF7EAD674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BF4F1253-D053-4563-AA2A-40C71B696BEF}"/>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1CAFB6D2-76F8-48F4-A2C0-C1EB440A01BD}"/>
              </a:ext>
            </a:extLst>
          </p:cNvPr>
          <p:cNvSpPr>
            <a:spLocks noGrp="1"/>
          </p:cNvSpPr>
          <p:nvPr>
            <p:ph type="dt" sz="half" idx="10"/>
          </p:nvPr>
        </p:nvSpPr>
        <p:spPr/>
        <p:txBody>
          <a:bodyPr/>
          <a:lstStyle/>
          <a:p>
            <a:fld id="{327A547D-04BC-4F3D-8EFC-7D33BC812EB8}" type="datetime1">
              <a:rPr lang="en-US" smtClean="0"/>
              <a:t>11/9/2025</a:t>
            </a:fld>
            <a:endParaRPr lang="en-US"/>
          </a:p>
        </p:txBody>
      </p:sp>
      <p:sp>
        <p:nvSpPr>
          <p:cNvPr id="6" name="Espace réservé du pied de page 5">
            <a:extLst>
              <a:ext uri="{FF2B5EF4-FFF2-40B4-BE49-F238E27FC236}">
                <a16:creationId xmlns:a16="http://schemas.microsoft.com/office/drawing/2014/main" id="{21142DAF-6983-435A-93DE-0F8806221E81}"/>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A0C987F3-BEAF-4D8C-84BE-17B97B82A335}"/>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284640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8ECEB3-774D-467A-B4C4-75ECBBE687D2}"/>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47274FA-710B-43B8-8184-4823CC9BC7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D1627E3C-C47D-429E-9CFF-D01C9131BC7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1AB9BC95-E23C-41FE-AC17-E04C026209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493AB35-3C91-4A29-A7EA-3EF89AA6D1CC}"/>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FEADD9BD-FBCF-4794-B0D8-08153FD3C3BD}"/>
              </a:ext>
            </a:extLst>
          </p:cNvPr>
          <p:cNvSpPr>
            <a:spLocks noGrp="1"/>
          </p:cNvSpPr>
          <p:nvPr>
            <p:ph type="dt" sz="half" idx="10"/>
          </p:nvPr>
        </p:nvSpPr>
        <p:spPr/>
        <p:txBody>
          <a:bodyPr/>
          <a:lstStyle/>
          <a:p>
            <a:fld id="{901CB252-2EFB-4FA6-9B4E-7859546F33D1}" type="datetime1">
              <a:rPr lang="en-US" smtClean="0"/>
              <a:t>11/9/2025</a:t>
            </a:fld>
            <a:endParaRPr lang="en-US"/>
          </a:p>
        </p:txBody>
      </p:sp>
      <p:sp>
        <p:nvSpPr>
          <p:cNvPr id="8" name="Espace réservé du pied de page 7">
            <a:extLst>
              <a:ext uri="{FF2B5EF4-FFF2-40B4-BE49-F238E27FC236}">
                <a16:creationId xmlns:a16="http://schemas.microsoft.com/office/drawing/2014/main" id="{B56EC096-CBF1-4299-9B0E-78783255E268}"/>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6ACA7085-B971-43D4-AEA6-32C08560E01E}"/>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612577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7540BE-6919-44A7-B568-D89112440BD0}"/>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5FB8ADD1-BA9F-4BBB-8D79-65E2563820B7}"/>
              </a:ext>
            </a:extLst>
          </p:cNvPr>
          <p:cNvSpPr>
            <a:spLocks noGrp="1"/>
          </p:cNvSpPr>
          <p:nvPr>
            <p:ph type="dt" sz="half" idx="10"/>
          </p:nvPr>
        </p:nvSpPr>
        <p:spPr/>
        <p:txBody>
          <a:bodyPr/>
          <a:lstStyle/>
          <a:p>
            <a:fld id="{DB36878D-8361-4BCD-840F-AD51708C3584}" type="datetime1">
              <a:rPr lang="en-US" smtClean="0"/>
              <a:t>11/9/2025</a:t>
            </a:fld>
            <a:endParaRPr lang="en-US"/>
          </a:p>
        </p:txBody>
      </p:sp>
      <p:sp>
        <p:nvSpPr>
          <p:cNvPr id="4" name="Espace réservé du pied de page 3">
            <a:extLst>
              <a:ext uri="{FF2B5EF4-FFF2-40B4-BE49-F238E27FC236}">
                <a16:creationId xmlns:a16="http://schemas.microsoft.com/office/drawing/2014/main" id="{FA0F4AF4-C58F-4949-B092-D2C41BEBACB7}"/>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D8868D27-4540-4B95-91BF-89659BC48D3B}"/>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591924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AB259F-C864-4B65-BE50-472E0AA0C62B}"/>
              </a:ext>
            </a:extLst>
          </p:cNvPr>
          <p:cNvSpPr>
            <a:spLocks noGrp="1"/>
          </p:cNvSpPr>
          <p:nvPr>
            <p:ph type="dt" sz="half" idx="10"/>
          </p:nvPr>
        </p:nvSpPr>
        <p:spPr/>
        <p:txBody>
          <a:bodyPr/>
          <a:lstStyle/>
          <a:p>
            <a:fld id="{4E0E12C5-0230-45A2-A4F9-B3EBB129CEB0}" type="datetime1">
              <a:rPr lang="en-US" smtClean="0"/>
              <a:t>11/9/2025</a:t>
            </a:fld>
            <a:endParaRPr lang="en-US"/>
          </a:p>
        </p:txBody>
      </p:sp>
      <p:sp>
        <p:nvSpPr>
          <p:cNvPr id="3" name="Espace réservé du pied de page 2">
            <a:extLst>
              <a:ext uri="{FF2B5EF4-FFF2-40B4-BE49-F238E27FC236}">
                <a16:creationId xmlns:a16="http://schemas.microsoft.com/office/drawing/2014/main" id="{9971F23A-2439-4DE1-BA7E-2187F4DD84A6}"/>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96C230DE-1688-495B-AA65-3A6343EE8FCC}"/>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348068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CF9B20-E11B-4B23-9DC6-2A2E48863BF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3C1AA712-0E7A-45E0-AC50-04C9E7283A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86518A38-A95A-464A-9D54-9801471874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D497FC82-C9F0-4089-8056-869EE9E6BE41}"/>
              </a:ext>
            </a:extLst>
          </p:cNvPr>
          <p:cNvSpPr>
            <a:spLocks noGrp="1"/>
          </p:cNvSpPr>
          <p:nvPr>
            <p:ph type="dt" sz="half" idx="10"/>
          </p:nvPr>
        </p:nvSpPr>
        <p:spPr/>
        <p:txBody>
          <a:bodyPr/>
          <a:lstStyle/>
          <a:p>
            <a:fld id="{DE3C36F8-C721-4D00-8026-7A83DE21E9D6}" type="datetime1">
              <a:rPr lang="en-US" smtClean="0"/>
              <a:t>11/9/2025</a:t>
            </a:fld>
            <a:endParaRPr lang="en-US"/>
          </a:p>
        </p:txBody>
      </p:sp>
      <p:sp>
        <p:nvSpPr>
          <p:cNvPr id="6" name="Espace réservé du pied de page 5">
            <a:extLst>
              <a:ext uri="{FF2B5EF4-FFF2-40B4-BE49-F238E27FC236}">
                <a16:creationId xmlns:a16="http://schemas.microsoft.com/office/drawing/2014/main" id="{77AC2383-FC4C-4A98-AB8D-A9998F69C28E}"/>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B94A7AA1-3ECD-4FE1-8F5C-07CF7884FEB2}"/>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137510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53EB86-8955-45C0-95F1-CE40154FFB7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2E4E702F-E01E-4D24-A01E-8556315E0F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579F86CE-D842-405E-A0F7-F3C1B0F1F5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7DBD6F1-BBDC-43A4-B797-B0F6B79A52E6}"/>
              </a:ext>
            </a:extLst>
          </p:cNvPr>
          <p:cNvSpPr>
            <a:spLocks noGrp="1"/>
          </p:cNvSpPr>
          <p:nvPr>
            <p:ph type="dt" sz="half" idx="10"/>
          </p:nvPr>
        </p:nvSpPr>
        <p:spPr/>
        <p:txBody>
          <a:bodyPr/>
          <a:lstStyle/>
          <a:p>
            <a:fld id="{5069872A-D9E2-424C-AF6F-82BF865A5A08}" type="datetime1">
              <a:rPr lang="en-US" smtClean="0"/>
              <a:t>11/9/2025</a:t>
            </a:fld>
            <a:endParaRPr lang="en-US"/>
          </a:p>
        </p:txBody>
      </p:sp>
      <p:sp>
        <p:nvSpPr>
          <p:cNvPr id="6" name="Espace réservé du pied de page 5">
            <a:extLst>
              <a:ext uri="{FF2B5EF4-FFF2-40B4-BE49-F238E27FC236}">
                <a16:creationId xmlns:a16="http://schemas.microsoft.com/office/drawing/2014/main" id="{35ABF037-6A17-4668-A8BD-C04E509EDDBC}"/>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00BBE68A-9CD1-495E-8123-0044A5C47236}"/>
              </a:ext>
            </a:extLst>
          </p:cNvPr>
          <p:cNvSpPr>
            <a:spLocks noGrp="1"/>
          </p:cNvSpPr>
          <p:nvPr>
            <p:ph type="sldNum" sz="quarter" idx="12"/>
          </p:nvPr>
        </p:nvSpPr>
        <p:spPr/>
        <p:txBody>
          <a:bodyPr/>
          <a:lstStyle/>
          <a:p>
            <a:fld id="{83406461-0016-4E64-9911-6A8946D8F95F}" type="slidenum">
              <a:rPr lang="en-US" smtClean="0"/>
              <a:t>‹N°›</a:t>
            </a:fld>
            <a:endParaRPr lang="en-US"/>
          </a:p>
        </p:txBody>
      </p:sp>
    </p:spTree>
    <p:extLst>
      <p:ext uri="{BB962C8B-B14F-4D97-AF65-F5344CB8AC3E}">
        <p14:creationId xmlns:p14="http://schemas.microsoft.com/office/powerpoint/2010/main" val="387304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DCAD975-2F25-4ED0-B35C-683A93B89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8FFB0C99-CB55-45CB-A821-C68919A76E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1A11524-08AB-4695-9B6D-4D50CCB2E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482ED5-754B-452E-8817-D606713335FB}" type="datetime1">
              <a:rPr lang="en-US" smtClean="0"/>
              <a:t>11/9/2025</a:t>
            </a:fld>
            <a:endParaRPr lang="en-US"/>
          </a:p>
        </p:txBody>
      </p:sp>
      <p:sp>
        <p:nvSpPr>
          <p:cNvPr id="5" name="Espace réservé du pied de page 4">
            <a:extLst>
              <a:ext uri="{FF2B5EF4-FFF2-40B4-BE49-F238E27FC236}">
                <a16:creationId xmlns:a16="http://schemas.microsoft.com/office/drawing/2014/main" id="{B77A0D57-1EB4-4278-9874-28BED86DF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701512F3-DA66-4E42-97AE-A1B58B7658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06461-0016-4E64-9911-6A8946D8F95F}" type="slidenum">
              <a:rPr lang="en-US" smtClean="0"/>
              <a:t>‹N°›</a:t>
            </a:fld>
            <a:endParaRPr lang="en-US"/>
          </a:p>
        </p:txBody>
      </p:sp>
    </p:spTree>
    <p:extLst>
      <p:ext uri="{BB962C8B-B14F-4D97-AF65-F5344CB8AC3E}">
        <p14:creationId xmlns:p14="http://schemas.microsoft.com/office/powerpoint/2010/main" val="2396037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image" Target="../media/image1.jpeg"/><Relationship Id="rId7" Type="http://schemas.openxmlformats.org/officeDocument/2006/relationships/image" Target="../media/image21.png"/><Relationship Id="rId12"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diagramColors" Target="../diagrams/colors8.xml"/><Relationship Id="rId5" Type="http://schemas.openxmlformats.org/officeDocument/2006/relationships/image" Target="../media/image4.png"/><Relationship Id="rId10" Type="http://schemas.openxmlformats.org/officeDocument/2006/relationships/diagramQuickStyle" Target="../diagrams/quickStyle8.xml"/><Relationship Id="rId4" Type="http://schemas.openxmlformats.org/officeDocument/2006/relationships/image" Target="../media/image7.png"/><Relationship Id="rId9"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image" Target="../media/image1.jpeg"/><Relationship Id="rId7" Type="http://schemas.openxmlformats.org/officeDocument/2006/relationships/image" Target="../media/image21.png"/><Relationship Id="rId12"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diagramColors" Target="../diagrams/colors9.xml"/><Relationship Id="rId5" Type="http://schemas.openxmlformats.org/officeDocument/2006/relationships/image" Target="../media/image4.png"/><Relationship Id="rId10" Type="http://schemas.openxmlformats.org/officeDocument/2006/relationships/diagramQuickStyle" Target="../diagrams/quickStyle9.xml"/><Relationship Id="rId4" Type="http://schemas.openxmlformats.org/officeDocument/2006/relationships/image" Target="../media/image7.png"/><Relationship Id="rId9"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13" Type="http://schemas.openxmlformats.org/officeDocument/2006/relationships/diagramQuickStyle" Target="../diagrams/quickStyle11.xml"/><Relationship Id="rId3" Type="http://schemas.openxmlformats.org/officeDocument/2006/relationships/image" Target="../media/image1.jpeg"/><Relationship Id="rId7" Type="http://schemas.openxmlformats.org/officeDocument/2006/relationships/diagramQuickStyle" Target="../diagrams/quickStyle10.xml"/><Relationship Id="rId12" Type="http://schemas.openxmlformats.org/officeDocument/2006/relationships/diagramLayout" Target="../diagrams/layout11.xm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Layout" Target="../diagrams/layout10.xml"/><Relationship Id="rId11" Type="http://schemas.openxmlformats.org/officeDocument/2006/relationships/diagramData" Target="../diagrams/data11.xml"/><Relationship Id="rId5" Type="http://schemas.openxmlformats.org/officeDocument/2006/relationships/diagramData" Target="../diagrams/data10.xml"/><Relationship Id="rId15" Type="http://schemas.microsoft.com/office/2007/relationships/diagramDrawing" Target="../diagrams/drawing11.xml"/><Relationship Id="rId10" Type="http://schemas.openxmlformats.org/officeDocument/2006/relationships/image" Target="../media/image22.png"/><Relationship Id="rId4" Type="http://schemas.openxmlformats.org/officeDocument/2006/relationships/image" Target="../media/image4.png"/><Relationship Id="rId9" Type="http://schemas.microsoft.com/office/2007/relationships/diagramDrawing" Target="../diagrams/drawing10.xml"/><Relationship Id="rId14" Type="http://schemas.openxmlformats.org/officeDocument/2006/relationships/diagramColors" Target="../diagrams/colors11.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jpeg"/><Relationship Id="rId7" Type="http://schemas.openxmlformats.org/officeDocument/2006/relationships/diagramLayout" Target="../diagrams/layout12.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23.png"/><Relationship Id="rId10" Type="http://schemas.microsoft.com/office/2007/relationships/diagramDrawing" Target="../diagrams/drawing12.xml"/><Relationship Id="rId4" Type="http://schemas.openxmlformats.org/officeDocument/2006/relationships/image" Target="../media/image4.png"/><Relationship Id="rId9" Type="http://schemas.openxmlformats.org/officeDocument/2006/relationships/diagramColors" Target="../diagrams/colors1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3.xml"/><Relationship Id="rId13" Type="http://schemas.openxmlformats.org/officeDocument/2006/relationships/diagramQuickStyle" Target="../diagrams/quickStyle14.xml"/><Relationship Id="rId3" Type="http://schemas.openxmlformats.org/officeDocument/2006/relationships/image" Target="../media/image1.jpeg"/><Relationship Id="rId7" Type="http://schemas.openxmlformats.org/officeDocument/2006/relationships/diagramQuickStyle" Target="../diagrams/quickStyle13.xml"/><Relationship Id="rId12" Type="http://schemas.openxmlformats.org/officeDocument/2006/relationships/diagramLayout" Target="../diagrams/layout14.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diagramLayout" Target="../diagrams/layout13.xml"/><Relationship Id="rId11" Type="http://schemas.openxmlformats.org/officeDocument/2006/relationships/diagramData" Target="../diagrams/data14.xml"/><Relationship Id="rId5" Type="http://schemas.openxmlformats.org/officeDocument/2006/relationships/diagramData" Target="../diagrams/data13.xml"/><Relationship Id="rId15" Type="http://schemas.microsoft.com/office/2007/relationships/diagramDrawing" Target="../diagrams/drawing14.xml"/><Relationship Id="rId10" Type="http://schemas.openxmlformats.org/officeDocument/2006/relationships/image" Target="../media/image24.png"/><Relationship Id="rId4" Type="http://schemas.openxmlformats.org/officeDocument/2006/relationships/image" Target="../media/image4.png"/><Relationship Id="rId9" Type="http://schemas.microsoft.com/office/2007/relationships/diagramDrawing" Target="../diagrams/drawing13.xml"/><Relationship Id="rId14" Type="http://schemas.openxmlformats.org/officeDocument/2006/relationships/diagramColors" Target="../diagrams/colors14.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15.xml"/><Relationship Id="rId3" Type="http://schemas.openxmlformats.org/officeDocument/2006/relationships/image" Target="../media/image1.jpeg"/><Relationship Id="rId7" Type="http://schemas.openxmlformats.org/officeDocument/2006/relationships/diagramLayout" Target="../diagrams/layout15.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diagramData" Target="../diagrams/data15.xml"/><Relationship Id="rId5" Type="http://schemas.openxmlformats.org/officeDocument/2006/relationships/image" Target="../media/image25.png"/><Relationship Id="rId10" Type="http://schemas.microsoft.com/office/2007/relationships/diagramDrawing" Target="../diagrams/drawing15.xml"/><Relationship Id="rId4" Type="http://schemas.openxmlformats.org/officeDocument/2006/relationships/image" Target="../media/image4.png"/><Relationship Id="rId9" Type="http://schemas.openxmlformats.org/officeDocument/2006/relationships/diagramColors" Target="../diagrams/colors15.xml"/></Relationships>
</file>

<file path=ppt/slides/_rels/slide16.xml.rels><?xml version="1.0" encoding="UTF-8" standalone="yes"?>
<Relationships xmlns="http://schemas.openxmlformats.org/package/2006/relationships"><Relationship Id="rId8" Type="http://schemas.openxmlformats.org/officeDocument/2006/relationships/diagramQuickStyle" Target="../diagrams/quickStyle16.xml"/><Relationship Id="rId3" Type="http://schemas.openxmlformats.org/officeDocument/2006/relationships/image" Target="../media/image1.jpeg"/><Relationship Id="rId7" Type="http://schemas.openxmlformats.org/officeDocument/2006/relationships/diagramLayout" Target="../diagrams/layout16.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Data" Target="../diagrams/data16.xml"/><Relationship Id="rId5" Type="http://schemas.openxmlformats.org/officeDocument/2006/relationships/image" Target="../media/image26.png"/><Relationship Id="rId10" Type="http://schemas.microsoft.com/office/2007/relationships/diagramDrawing" Target="../diagrams/drawing16.xml"/><Relationship Id="rId4" Type="http://schemas.openxmlformats.org/officeDocument/2006/relationships/image" Target="../media/image4.png"/><Relationship Id="rId9" Type="http://schemas.openxmlformats.org/officeDocument/2006/relationships/diagramColors" Target="../diagrams/colors16.xml"/></Relationships>
</file>

<file path=ppt/slides/_rels/slide17.xml.rels><?xml version="1.0" encoding="UTF-8" standalone="yes"?>
<Relationships xmlns="http://schemas.openxmlformats.org/package/2006/relationships"><Relationship Id="rId8" Type="http://schemas.openxmlformats.org/officeDocument/2006/relationships/diagramQuickStyle" Target="../diagrams/quickStyle17.xml"/><Relationship Id="rId3" Type="http://schemas.openxmlformats.org/officeDocument/2006/relationships/image" Target="../media/image1.jpeg"/><Relationship Id="rId7" Type="http://schemas.openxmlformats.org/officeDocument/2006/relationships/diagramLayout" Target="../diagrams/layout17.xml"/><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diagramData" Target="../diagrams/data17.xml"/><Relationship Id="rId5" Type="http://schemas.openxmlformats.org/officeDocument/2006/relationships/image" Target="../media/image27.png"/><Relationship Id="rId10" Type="http://schemas.microsoft.com/office/2007/relationships/diagramDrawing" Target="../diagrams/drawing17.xml"/><Relationship Id="rId4" Type="http://schemas.openxmlformats.org/officeDocument/2006/relationships/image" Target="../media/image4.png"/><Relationship Id="rId9" Type="http://schemas.openxmlformats.org/officeDocument/2006/relationships/diagramColors" Target="../diagrams/colors17.xml"/></Relationships>
</file>

<file path=ppt/slides/_rels/slide18.xml.rels><?xml version="1.0" encoding="UTF-8" standalone="yes"?>
<Relationships xmlns="http://schemas.openxmlformats.org/package/2006/relationships"><Relationship Id="rId8" Type="http://schemas.openxmlformats.org/officeDocument/2006/relationships/diagramQuickStyle" Target="../diagrams/quickStyle18.xml"/><Relationship Id="rId3" Type="http://schemas.openxmlformats.org/officeDocument/2006/relationships/image" Target="../media/image1.jpeg"/><Relationship Id="rId7" Type="http://schemas.openxmlformats.org/officeDocument/2006/relationships/diagramLayout" Target="../diagrams/layout18.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Data" Target="../diagrams/data18.xml"/><Relationship Id="rId5" Type="http://schemas.openxmlformats.org/officeDocument/2006/relationships/image" Target="../media/image28.png"/><Relationship Id="rId10" Type="http://schemas.microsoft.com/office/2007/relationships/diagramDrawing" Target="../diagrams/drawing18.xml"/><Relationship Id="rId4" Type="http://schemas.openxmlformats.org/officeDocument/2006/relationships/image" Target="../media/image4.png"/><Relationship Id="rId9" Type="http://schemas.openxmlformats.org/officeDocument/2006/relationships/diagramColors" Target="../diagrams/colors18.xml"/></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19.xml"/><Relationship Id="rId3" Type="http://schemas.openxmlformats.org/officeDocument/2006/relationships/image" Target="../media/image4.png"/><Relationship Id="rId7" Type="http://schemas.openxmlformats.org/officeDocument/2006/relationships/diagramLayout" Target="../diagrams/layout19.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diagramData" Target="../diagrams/data19.xml"/><Relationship Id="rId5" Type="http://schemas.openxmlformats.org/officeDocument/2006/relationships/image" Target="../media/image29.png"/><Relationship Id="rId10" Type="http://schemas.microsoft.com/office/2007/relationships/diagramDrawing" Target="../diagrams/drawing19.xml"/><Relationship Id="rId4" Type="http://schemas.openxmlformats.org/officeDocument/2006/relationships/image" Target="../media/image28.png"/><Relationship Id="rId9" Type="http://schemas.openxmlformats.org/officeDocument/2006/relationships/diagramColors" Target="../diagrams/colors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0.xml"/><Relationship Id="rId3" Type="http://schemas.openxmlformats.org/officeDocument/2006/relationships/image" Target="../media/image1.jpeg"/><Relationship Id="rId7" Type="http://schemas.openxmlformats.org/officeDocument/2006/relationships/diagramData" Target="../diagrams/data20.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1.png"/><Relationship Id="rId11" Type="http://schemas.microsoft.com/office/2007/relationships/diagramDrawing" Target="../diagrams/drawing20.xml"/><Relationship Id="rId5" Type="http://schemas.openxmlformats.org/officeDocument/2006/relationships/image" Target="../media/image30.png"/><Relationship Id="rId10" Type="http://schemas.openxmlformats.org/officeDocument/2006/relationships/diagramColors" Target="../diagrams/colors20.xml"/><Relationship Id="rId4" Type="http://schemas.openxmlformats.org/officeDocument/2006/relationships/image" Target="../media/image4.png"/><Relationship Id="rId9" Type="http://schemas.openxmlformats.org/officeDocument/2006/relationships/diagramQuickStyle" Target="../diagrams/quickStyle20.xml"/></Relationships>
</file>

<file path=ppt/slides/_rels/slide21.xml.rels><?xml version="1.0" encoding="UTF-8" standalone="yes"?>
<Relationships xmlns="http://schemas.openxmlformats.org/package/2006/relationships"><Relationship Id="rId8" Type="http://schemas.openxmlformats.org/officeDocument/2006/relationships/diagramQuickStyle" Target="../diagrams/quickStyle21.xml"/><Relationship Id="rId3" Type="http://schemas.openxmlformats.org/officeDocument/2006/relationships/image" Target="../media/image1.jpeg"/><Relationship Id="rId7" Type="http://schemas.openxmlformats.org/officeDocument/2006/relationships/diagramLayout" Target="../diagrams/layout21.xm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diagramData" Target="../diagrams/data21.xml"/><Relationship Id="rId5" Type="http://schemas.openxmlformats.org/officeDocument/2006/relationships/image" Target="../media/image32.png"/><Relationship Id="rId10" Type="http://schemas.microsoft.com/office/2007/relationships/diagramDrawing" Target="../diagrams/drawing21.xml"/><Relationship Id="rId4" Type="http://schemas.openxmlformats.org/officeDocument/2006/relationships/image" Target="../media/image4.png"/><Relationship Id="rId9" Type="http://schemas.openxmlformats.org/officeDocument/2006/relationships/diagramColors" Target="../diagrams/colors21.xml"/></Relationships>
</file>

<file path=ppt/slides/_rels/slide22.xml.rels><?xml version="1.0" encoding="UTF-8" standalone="yes"?>
<Relationships xmlns="http://schemas.openxmlformats.org/package/2006/relationships"><Relationship Id="rId8" Type="http://schemas.openxmlformats.org/officeDocument/2006/relationships/diagramLayout" Target="../diagrams/layout22.xml"/><Relationship Id="rId3" Type="http://schemas.openxmlformats.org/officeDocument/2006/relationships/image" Target="../media/image1.jpeg"/><Relationship Id="rId7" Type="http://schemas.openxmlformats.org/officeDocument/2006/relationships/diagramData" Target="../diagrams/data22.xm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3.png"/><Relationship Id="rId11" Type="http://schemas.microsoft.com/office/2007/relationships/diagramDrawing" Target="../diagrams/drawing22.xml"/><Relationship Id="rId5" Type="http://schemas.openxmlformats.org/officeDocument/2006/relationships/image" Target="../media/image32.png"/><Relationship Id="rId10" Type="http://schemas.openxmlformats.org/officeDocument/2006/relationships/diagramColors" Target="../diagrams/colors22.xml"/><Relationship Id="rId4" Type="http://schemas.openxmlformats.org/officeDocument/2006/relationships/image" Target="../media/image4.png"/><Relationship Id="rId9" Type="http://schemas.openxmlformats.org/officeDocument/2006/relationships/diagramQuickStyle" Target="../diagrams/quickStyle22.xml"/></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image" Target="../media/image1.jpeg"/><Relationship Id="rId7" Type="http://schemas.openxmlformats.org/officeDocument/2006/relationships/image" Target="../media/image35.png"/><Relationship Id="rId12" Type="http://schemas.microsoft.com/office/2007/relationships/diagramDrawing" Target="../diagrams/drawing23.xm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diagramColors" Target="../diagrams/colors23.xml"/><Relationship Id="rId5" Type="http://schemas.openxmlformats.org/officeDocument/2006/relationships/image" Target="../media/image33.png"/><Relationship Id="rId10" Type="http://schemas.openxmlformats.org/officeDocument/2006/relationships/diagramQuickStyle" Target="../diagrams/quickStyle23.xml"/><Relationship Id="rId4" Type="http://schemas.openxmlformats.org/officeDocument/2006/relationships/image" Target="../media/image4.png"/><Relationship Id="rId9" Type="http://schemas.openxmlformats.org/officeDocument/2006/relationships/diagramLayout" Target="../diagrams/layout23.xml"/></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24.xml"/><Relationship Id="rId3" Type="http://schemas.openxmlformats.org/officeDocument/2006/relationships/image" Target="../media/image1.jpeg"/><Relationship Id="rId7" Type="http://schemas.openxmlformats.org/officeDocument/2006/relationships/image" Target="../media/image37.png"/><Relationship Id="rId12" Type="http://schemas.microsoft.com/office/2007/relationships/diagramDrawing" Target="../diagrams/drawing24.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diagramColors" Target="../diagrams/colors24.xml"/><Relationship Id="rId5" Type="http://schemas.openxmlformats.org/officeDocument/2006/relationships/image" Target="../media/image33.png"/><Relationship Id="rId10" Type="http://schemas.openxmlformats.org/officeDocument/2006/relationships/diagramQuickStyle" Target="../diagrams/quickStyle24.xml"/><Relationship Id="rId4" Type="http://schemas.openxmlformats.org/officeDocument/2006/relationships/image" Target="../media/image4.png"/><Relationship Id="rId9" Type="http://schemas.openxmlformats.org/officeDocument/2006/relationships/diagramLayout" Target="../diagrams/layout24.xml"/></Relationships>
</file>

<file path=ppt/slides/_rels/slide25.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image" Target="../media/image1.jpeg"/><Relationship Id="rId7" Type="http://schemas.openxmlformats.org/officeDocument/2006/relationships/image" Target="../media/image38.png"/><Relationship Id="rId12" Type="http://schemas.microsoft.com/office/2007/relationships/diagramDrawing" Target="../diagrams/drawing25.xm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diagramColors" Target="../diagrams/colors25.xml"/><Relationship Id="rId5" Type="http://schemas.openxmlformats.org/officeDocument/2006/relationships/image" Target="../media/image33.png"/><Relationship Id="rId10" Type="http://schemas.openxmlformats.org/officeDocument/2006/relationships/diagramQuickStyle" Target="../diagrams/quickStyle25.xml"/><Relationship Id="rId4" Type="http://schemas.openxmlformats.org/officeDocument/2006/relationships/image" Target="../media/image4.png"/><Relationship Id="rId9" Type="http://schemas.openxmlformats.org/officeDocument/2006/relationships/diagramLayout" Target="../diagrams/layout25.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26.xml"/><Relationship Id="rId3" Type="http://schemas.openxmlformats.org/officeDocument/2006/relationships/image" Target="../media/image1.jpeg"/><Relationship Id="rId7" Type="http://schemas.openxmlformats.org/officeDocument/2006/relationships/diagramData" Target="../diagrams/data26.xml"/><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11" Type="http://schemas.microsoft.com/office/2007/relationships/diagramDrawing" Target="../diagrams/drawing26.xml"/><Relationship Id="rId5" Type="http://schemas.openxmlformats.org/officeDocument/2006/relationships/image" Target="../media/image39.png"/><Relationship Id="rId10" Type="http://schemas.openxmlformats.org/officeDocument/2006/relationships/diagramColors" Target="../diagrams/colors26.xml"/><Relationship Id="rId4" Type="http://schemas.openxmlformats.org/officeDocument/2006/relationships/image" Target="../media/image4.png"/><Relationship Id="rId9" Type="http://schemas.openxmlformats.org/officeDocument/2006/relationships/diagramQuickStyle" Target="../diagrams/quickStyle26.xml"/></Relationships>
</file>

<file path=ppt/slides/_rels/slide27.xml.rels><?xml version="1.0" encoding="UTF-8" standalone="yes"?>
<Relationships xmlns="http://schemas.openxmlformats.org/package/2006/relationships"><Relationship Id="rId8" Type="http://schemas.openxmlformats.org/officeDocument/2006/relationships/diagramQuickStyle" Target="../diagrams/quickStyle27.xml"/><Relationship Id="rId3" Type="http://schemas.openxmlformats.org/officeDocument/2006/relationships/image" Target="../media/image4.png"/><Relationship Id="rId7" Type="http://schemas.openxmlformats.org/officeDocument/2006/relationships/diagramLayout" Target="../diagrams/layout27.xm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diagramData" Target="../diagrams/data27.xml"/><Relationship Id="rId5" Type="http://schemas.openxmlformats.org/officeDocument/2006/relationships/image" Target="../media/image42.png"/><Relationship Id="rId10" Type="http://schemas.microsoft.com/office/2007/relationships/diagramDrawing" Target="../diagrams/drawing27.xml"/><Relationship Id="rId4" Type="http://schemas.openxmlformats.org/officeDocument/2006/relationships/image" Target="../media/image41.png"/><Relationship Id="rId9" Type="http://schemas.openxmlformats.org/officeDocument/2006/relationships/diagramColors" Target="../diagrams/colors27.xml"/></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diagramQuickStyle" Target="../diagrams/quickStyle28.xml"/><Relationship Id="rId3" Type="http://schemas.openxmlformats.org/officeDocument/2006/relationships/image" Target="../media/image1.jpeg"/><Relationship Id="rId7" Type="http://schemas.openxmlformats.org/officeDocument/2006/relationships/image" Target="../media/image44.png"/><Relationship Id="rId12" Type="http://schemas.openxmlformats.org/officeDocument/2006/relationships/diagramLayout" Target="../diagrams/layout28.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diagramData" Target="../diagrams/data28.xml"/><Relationship Id="rId5" Type="http://schemas.openxmlformats.org/officeDocument/2006/relationships/image" Target="../media/image42.png"/><Relationship Id="rId15" Type="http://schemas.microsoft.com/office/2007/relationships/diagramDrawing" Target="../diagrams/drawing28.xml"/><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png"/><Relationship Id="rId14" Type="http://schemas.openxmlformats.org/officeDocument/2006/relationships/diagramColors" Target="../diagrams/colors28.xml"/></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diagramDrawing" Target="../diagrams/drawing29.xml"/><Relationship Id="rId3" Type="http://schemas.openxmlformats.org/officeDocument/2006/relationships/image" Target="../media/image1.jpeg"/><Relationship Id="rId7" Type="http://schemas.openxmlformats.org/officeDocument/2006/relationships/image" Target="../media/image49.png"/><Relationship Id="rId12" Type="http://schemas.openxmlformats.org/officeDocument/2006/relationships/diagramColors" Target="../diagrams/colors29.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diagramQuickStyle" Target="../diagrams/quickStyle29.xml"/><Relationship Id="rId5" Type="http://schemas.openxmlformats.org/officeDocument/2006/relationships/image" Target="../media/image47.png"/><Relationship Id="rId10" Type="http://schemas.openxmlformats.org/officeDocument/2006/relationships/diagramLayout" Target="../diagrams/layout29.xml"/><Relationship Id="rId4" Type="http://schemas.openxmlformats.org/officeDocument/2006/relationships/image" Target="../media/image46.png"/><Relationship Id="rId9" Type="http://schemas.openxmlformats.org/officeDocument/2006/relationships/diagramData" Target="../diagrams/data2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0.xml"/><Relationship Id="rId3" Type="http://schemas.openxmlformats.org/officeDocument/2006/relationships/image" Target="../media/image1.jpeg"/><Relationship Id="rId7" Type="http://schemas.openxmlformats.org/officeDocument/2006/relationships/diagramData" Target="../diagrams/data30.xml"/><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diagramDrawing" Target="../diagrams/drawing30.xml"/><Relationship Id="rId5" Type="http://schemas.openxmlformats.org/officeDocument/2006/relationships/image" Target="../media/image50.png"/><Relationship Id="rId10" Type="http://schemas.openxmlformats.org/officeDocument/2006/relationships/diagramColors" Target="../diagrams/colors30.xml"/><Relationship Id="rId4" Type="http://schemas.openxmlformats.org/officeDocument/2006/relationships/image" Target="../media/image46.png"/><Relationship Id="rId9" Type="http://schemas.openxmlformats.org/officeDocument/2006/relationships/diagramQuickStyle" Target="../diagrams/quickStyle30.xml"/></Relationships>
</file>

<file path=ppt/slides/_rels/slide31.xml.rels><?xml version="1.0" encoding="UTF-8" standalone="yes"?>
<Relationships xmlns="http://schemas.openxmlformats.org/package/2006/relationships"><Relationship Id="rId8" Type="http://schemas.openxmlformats.org/officeDocument/2006/relationships/diagramData" Target="../diagrams/data31.xml"/><Relationship Id="rId3" Type="http://schemas.openxmlformats.org/officeDocument/2006/relationships/image" Target="../media/image1.jpeg"/><Relationship Id="rId7" Type="http://schemas.openxmlformats.org/officeDocument/2006/relationships/image" Target="../media/image4.png"/><Relationship Id="rId12" Type="http://schemas.microsoft.com/office/2007/relationships/diagramDrawing" Target="../diagrams/drawing31.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1.png"/><Relationship Id="rId11" Type="http://schemas.openxmlformats.org/officeDocument/2006/relationships/diagramColors" Target="../diagrams/colors31.xml"/><Relationship Id="rId5" Type="http://schemas.openxmlformats.org/officeDocument/2006/relationships/image" Target="../media/image50.png"/><Relationship Id="rId10" Type="http://schemas.openxmlformats.org/officeDocument/2006/relationships/diagramQuickStyle" Target="../diagrams/quickStyle31.xml"/><Relationship Id="rId4" Type="http://schemas.openxmlformats.org/officeDocument/2006/relationships/image" Target="../media/image46.png"/><Relationship Id="rId9" Type="http://schemas.openxmlformats.org/officeDocument/2006/relationships/diagramLayout" Target="../diagrams/layout31.xml"/></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32.xml"/><Relationship Id="rId3" Type="http://schemas.openxmlformats.org/officeDocument/2006/relationships/image" Target="../media/image1.jpeg"/><Relationship Id="rId7" Type="http://schemas.openxmlformats.org/officeDocument/2006/relationships/diagramLayout" Target="../diagrams/layout32.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Data" Target="../diagrams/data32.xml"/><Relationship Id="rId5" Type="http://schemas.openxmlformats.org/officeDocument/2006/relationships/image" Target="../media/image4.png"/><Relationship Id="rId10" Type="http://schemas.microsoft.com/office/2007/relationships/diagramDrawing" Target="../diagrams/drawing32.xml"/><Relationship Id="rId4" Type="http://schemas.openxmlformats.org/officeDocument/2006/relationships/image" Target="../media/image52.png"/><Relationship Id="rId9" Type="http://schemas.openxmlformats.org/officeDocument/2006/relationships/diagramColors" Target="../diagrams/colors32.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image" Target="../media/image1.jpeg"/><Relationship Id="rId7" Type="http://schemas.openxmlformats.org/officeDocument/2006/relationships/diagramData" Target="../diagrams/data33.xm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png"/><Relationship Id="rId11" Type="http://schemas.microsoft.com/office/2007/relationships/diagramDrawing" Target="../diagrams/drawing33.xml"/><Relationship Id="rId5" Type="http://schemas.openxmlformats.org/officeDocument/2006/relationships/image" Target="../media/image54.png"/><Relationship Id="rId10" Type="http://schemas.openxmlformats.org/officeDocument/2006/relationships/diagramColors" Target="../diagrams/colors33.xml"/><Relationship Id="rId4" Type="http://schemas.openxmlformats.org/officeDocument/2006/relationships/image" Target="../media/image53.png"/><Relationship Id="rId9" Type="http://schemas.openxmlformats.org/officeDocument/2006/relationships/diagramQuickStyle" Target="../diagrams/quickStyle33.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34.xml"/><Relationship Id="rId3" Type="http://schemas.openxmlformats.org/officeDocument/2006/relationships/image" Target="../media/image1.jpeg"/><Relationship Id="rId7" Type="http://schemas.openxmlformats.org/officeDocument/2006/relationships/image" Target="../media/image4.png"/><Relationship Id="rId12" Type="http://schemas.microsoft.com/office/2007/relationships/diagramDrawing" Target="../diagrams/drawing34.xml"/><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57.png"/><Relationship Id="rId11" Type="http://schemas.openxmlformats.org/officeDocument/2006/relationships/diagramColors" Target="../diagrams/colors34.xml"/><Relationship Id="rId5" Type="http://schemas.openxmlformats.org/officeDocument/2006/relationships/image" Target="../media/image56.png"/><Relationship Id="rId10" Type="http://schemas.openxmlformats.org/officeDocument/2006/relationships/diagramQuickStyle" Target="../diagrams/quickStyle34.xml"/><Relationship Id="rId4" Type="http://schemas.openxmlformats.org/officeDocument/2006/relationships/image" Target="../media/image55.png"/><Relationship Id="rId9" Type="http://schemas.openxmlformats.org/officeDocument/2006/relationships/diagramLayout" Target="../diagrams/layout34.xml"/></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5.xml"/><Relationship Id="rId3" Type="http://schemas.openxmlformats.org/officeDocument/2006/relationships/image" Target="../media/image1.jpeg"/><Relationship Id="rId7" Type="http://schemas.openxmlformats.org/officeDocument/2006/relationships/diagramLayout" Target="../diagrams/layout35.xml"/><Relationship Id="rId12"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diagramData" Target="../diagrams/data35.xml"/><Relationship Id="rId11" Type="http://schemas.openxmlformats.org/officeDocument/2006/relationships/image" Target="../media/image60.png"/><Relationship Id="rId5" Type="http://schemas.openxmlformats.org/officeDocument/2006/relationships/image" Target="../media/image59.png"/><Relationship Id="rId10" Type="http://schemas.microsoft.com/office/2007/relationships/diagramDrawing" Target="../diagrams/drawing35.xml"/><Relationship Id="rId4" Type="http://schemas.openxmlformats.org/officeDocument/2006/relationships/image" Target="../media/image58.png"/><Relationship Id="rId9" Type="http://schemas.openxmlformats.org/officeDocument/2006/relationships/diagramColors" Target="../diagrams/colors35.xml"/></Relationships>
</file>

<file path=ppt/slides/_rels/slide36.xml.rels><?xml version="1.0" encoding="UTF-8" standalone="yes"?>
<Relationships xmlns="http://schemas.openxmlformats.org/package/2006/relationships"><Relationship Id="rId8" Type="http://schemas.openxmlformats.org/officeDocument/2006/relationships/diagramQuickStyle" Target="../diagrams/quickStyle36.xml"/><Relationship Id="rId3" Type="http://schemas.openxmlformats.org/officeDocument/2006/relationships/image" Target="../media/image1.jpeg"/><Relationship Id="rId7" Type="http://schemas.openxmlformats.org/officeDocument/2006/relationships/diagramLayout" Target="../diagrams/layout36.xml"/><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diagramData" Target="../diagrams/data36.xml"/><Relationship Id="rId11" Type="http://schemas.openxmlformats.org/officeDocument/2006/relationships/image" Target="../media/image4.png"/><Relationship Id="rId5" Type="http://schemas.openxmlformats.org/officeDocument/2006/relationships/image" Target="../media/image62.png"/><Relationship Id="rId10" Type="http://schemas.microsoft.com/office/2007/relationships/diagramDrawing" Target="../diagrams/drawing36.xml"/><Relationship Id="rId4" Type="http://schemas.openxmlformats.org/officeDocument/2006/relationships/image" Target="../media/image61.png"/><Relationship Id="rId9" Type="http://schemas.openxmlformats.org/officeDocument/2006/relationships/diagramColors" Target="../diagrams/colors36.xml"/></Relationships>
</file>

<file path=ppt/slides/_rels/slide3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diagramColors" Target="../diagrams/colors37.xml"/><Relationship Id="rId3" Type="http://schemas.openxmlformats.org/officeDocument/2006/relationships/image" Target="../media/image1.jpeg"/><Relationship Id="rId7" Type="http://schemas.openxmlformats.org/officeDocument/2006/relationships/image" Target="../media/image61.png"/><Relationship Id="rId12" Type="http://schemas.openxmlformats.org/officeDocument/2006/relationships/diagramQuickStyle" Target="../diagrams/quickStyle37.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diagramLayout" Target="../diagrams/layout37.xml"/><Relationship Id="rId5" Type="http://schemas.openxmlformats.org/officeDocument/2006/relationships/image" Target="../media/image64.png"/><Relationship Id="rId10" Type="http://schemas.openxmlformats.org/officeDocument/2006/relationships/diagramData" Target="../diagrams/data37.xml"/><Relationship Id="rId4" Type="http://schemas.openxmlformats.org/officeDocument/2006/relationships/image" Target="../media/image63.png"/><Relationship Id="rId9" Type="http://schemas.openxmlformats.org/officeDocument/2006/relationships/image" Target="../media/image65.png"/><Relationship Id="rId14" Type="http://schemas.microsoft.com/office/2007/relationships/diagramDrawing" Target="../diagrams/drawing37.xml"/></Relationships>
</file>

<file path=ppt/slides/_rels/slide38.xml.rels><?xml version="1.0" encoding="UTF-8" standalone="yes"?>
<Relationships xmlns="http://schemas.openxmlformats.org/package/2006/relationships"><Relationship Id="rId8" Type="http://schemas.openxmlformats.org/officeDocument/2006/relationships/diagramQuickStyle" Target="../diagrams/quickStyle38.xml"/><Relationship Id="rId3" Type="http://schemas.openxmlformats.org/officeDocument/2006/relationships/image" Target="../media/image1.jpeg"/><Relationship Id="rId7" Type="http://schemas.openxmlformats.org/officeDocument/2006/relationships/diagramLayout" Target="../diagrams/layout38.xm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diagramData" Target="../diagrams/data38.xml"/><Relationship Id="rId5" Type="http://schemas.openxmlformats.org/officeDocument/2006/relationships/image" Target="../media/image66.png"/><Relationship Id="rId10" Type="http://schemas.microsoft.com/office/2007/relationships/diagramDrawing" Target="../diagrams/drawing38.xml"/><Relationship Id="rId4" Type="http://schemas.openxmlformats.org/officeDocument/2006/relationships/image" Target="../media/image4.png"/><Relationship Id="rId9" Type="http://schemas.openxmlformats.org/officeDocument/2006/relationships/diagramColors" Target="../diagrams/colors38.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39.xml"/><Relationship Id="rId3" Type="http://schemas.openxmlformats.org/officeDocument/2006/relationships/image" Target="../media/image1.jpeg"/><Relationship Id="rId7" Type="http://schemas.openxmlformats.org/officeDocument/2006/relationships/diagramData" Target="../diagrams/data39.xm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68.png"/><Relationship Id="rId11" Type="http://schemas.microsoft.com/office/2007/relationships/diagramDrawing" Target="../diagrams/drawing39.xml"/><Relationship Id="rId5" Type="http://schemas.openxmlformats.org/officeDocument/2006/relationships/image" Target="../media/image67.png"/><Relationship Id="rId10" Type="http://schemas.openxmlformats.org/officeDocument/2006/relationships/diagramColors" Target="../diagrams/colors39.xml"/><Relationship Id="rId4" Type="http://schemas.openxmlformats.org/officeDocument/2006/relationships/image" Target="../media/image4.png"/><Relationship Id="rId9" Type="http://schemas.openxmlformats.org/officeDocument/2006/relationships/diagramQuickStyle" Target="../diagrams/quickStyle39.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diagramDrawing" Target="../diagrams/drawing1.xml"/><Relationship Id="rId3" Type="http://schemas.openxmlformats.org/officeDocument/2006/relationships/image" Target="../media/image1.jpeg"/><Relationship Id="rId7" Type="http://schemas.openxmlformats.org/officeDocument/2006/relationships/image" Target="../media/image9.png"/><Relationship Id="rId12"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diagramQuickStyle" Target="../diagrams/quickStyle1.xml"/><Relationship Id="rId5" Type="http://schemas.openxmlformats.org/officeDocument/2006/relationships/image" Target="../media/image4.png"/><Relationship Id="rId10" Type="http://schemas.openxmlformats.org/officeDocument/2006/relationships/diagramLayout" Target="../diagrams/layout1.xml"/><Relationship Id="rId4" Type="http://schemas.openxmlformats.org/officeDocument/2006/relationships/image" Target="../media/image7.png"/><Relationship Id="rId9"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image" Target="../media/image1.jpeg"/><Relationship Id="rId7" Type="http://schemas.openxmlformats.org/officeDocument/2006/relationships/diagramData" Target="../diagrams/data40.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0.png"/><Relationship Id="rId11" Type="http://schemas.microsoft.com/office/2007/relationships/diagramDrawing" Target="../diagrams/drawing40.xml"/><Relationship Id="rId5" Type="http://schemas.openxmlformats.org/officeDocument/2006/relationships/image" Target="../media/image69.png"/><Relationship Id="rId10" Type="http://schemas.openxmlformats.org/officeDocument/2006/relationships/diagramColors" Target="../diagrams/colors40.xml"/><Relationship Id="rId4" Type="http://schemas.openxmlformats.org/officeDocument/2006/relationships/image" Target="../media/image4.png"/><Relationship Id="rId9" Type="http://schemas.openxmlformats.org/officeDocument/2006/relationships/diagramQuickStyle" Target="../diagrams/quickStyle40.xml"/></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41.xml"/><Relationship Id="rId3" Type="http://schemas.openxmlformats.org/officeDocument/2006/relationships/image" Target="../media/image1.jpeg"/><Relationship Id="rId7" Type="http://schemas.openxmlformats.org/officeDocument/2006/relationships/diagramLayout" Target="../diagrams/layout41.xml"/><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diagramData" Target="../diagrams/data41.xml"/><Relationship Id="rId5" Type="http://schemas.openxmlformats.org/officeDocument/2006/relationships/image" Target="../media/image71.png"/><Relationship Id="rId10" Type="http://schemas.microsoft.com/office/2007/relationships/diagramDrawing" Target="../diagrams/drawing41.xml"/><Relationship Id="rId4" Type="http://schemas.openxmlformats.org/officeDocument/2006/relationships/image" Target="../media/image4.png"/><Relationship Id="rId9" Type="http://schemas.openxmlformats.org/officeDocument/2006/relationships/diagramColors" Target="../diagrams/colors41.xml"/></Relationships>
</file>

<file path=ppt/slides/_rels/slide42.xml.rels><?xml version="1.0" encoding="UTF-8" standalone="yes"?>
<Relationships xmlns="http://schemas.openxmlformats.org/package/2006/relationships"><Relationship Id="rId8" Type="http://schemas.openxmlformats.org/officeDocument/2006/relationships/diagramQuickStyle" Target="../diagrams/quickStyle42.xml"/><Relationship Id="rId3" Type="http://schemas.openxmlformats.org/officeDocument/2006/relationships/image" Target="../media/image1.jpeg"/><Relationship Id="rId7" Type="http://schemas.openxmlformats.org/officeDocument/2006/relationships/diagramLayout" Target="../diagrams/layout42.xml"/><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diagramData" Target="../diagrams/data42.xml"/><Relationship Id="rId5" Type="http://schemas.openxmlformats.org/officeDocument/2006/relationships/image" Target="../media/image72.png"/><Relationship Id="rId10" Type="http://schemas.microsoft.com/office/2007/relationships/diagramDrawing" Target="../diagrams/drawing42.xml"/><Relationship Id="rId4" Type="http://schemas.openxmlformats.org/officeDocument/2006/relationships/image" Target="../media/image4.png"/><Relationship Id="rId9" Type="http://schemas.openxmlformats.org/officeDocument/2006/relationships/diagramColors" Target="../diagrams/colors42.xml"/></Relationships>
</file>

<file path=ppt/slides/_rels/slide43.xml.rels><?xml version="1.0" encoding="UTF-8" standalone="yes"?>
<Relationships xmlns="http://schemas.openxmlformats.org/package/2006/relationships"><Relationship Id="rId8" Type="http://schemas.openxmlformats.org/officeDocument/2006/relationships/diagramLayout" Target="../diagrams/layout43.xml"/><Relationship Id="rId3" Type="http://schemas.openxmlformats.org/officeDocument/2006/relationships/image" Target="../media/image1.jpeg"/><Relationship Id="rId7" Type="http://schemas.openxmlformats.org/officeDocument/2006/relationships/diagramData" Target="../diagrams/data43.xm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4.png"/><Relationship Id="rId11" Type="http://schemas.microsoft.com/office/2007/relationships/diagramDrawing" Target="../diagrams/drawing43.xml"/><Relationship Id="rId5" Type="http://schemas.openxmlformats.org/officeDocument/2006/relationships/image" Target="../media/image73.png"/><Relationship Id="rId10" Type="http://schemas.openxmlformats.org/officeDocument/2006/relationships/diagramColors" Target="../diagrams/colors43.xml"/><Relationship Id="rId4" Type="http://schemas.openxmlformats.org/officeDocument/2006/relationships/image" Target="../media/image4.png"/><Relationship Id="rId9" Type="http://schemas.openxmlformats.org/officeDocument/2006/relationships/diagramQuickStyle" Target="../diagrams/quickStyle43.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44.xml"/><Relationship Id="rId3" Type="http://schemas.openxmlformats.org/officeDocument/2006/relationships/image" Target="../media/image1.jpeg"/><Relationship Id="rId7" Type="http://schemas.openxmlformats.org/officeDocument/2006/relationships/hyperlink" Target="https://docs.skill-hive.fr/injectables/NotificationMainService.html" TargetMode="External"/><Relationship Id="rId12" Type="http://schemas.microsoft.com/office/2007/relationships/diagramDrawing" Target="../diagrams/drawing44.xml"/><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76.png"/><Relationship Id="rId11" Type="http://schemas.openxmlformats.org/officeDocument/2006/relationships/diagramColors" Target="../diagrams/colors44.xml"/><Relationship Id="rId5" Type="http://schemas.openxmlformats.org/officeDocument/2006/relationships/image" Target="../media/image75.png"/><Relationship Id="rId10" Type="http://schemas.openxmlformats.org/officeDocument/2006/relationships/diagramQuickStyle" Target="../diagrams/quickStyle44.xml"/><Relationship Id="rId4" Type="http://schemas.openxmlformats.org/officeDocument/2006/relationships/image" Target="../media/image4.png"/><Relationship Id="rId9" Type="http://schemas.openxmlformats.org/officeDocument/2006/relationships/diagramLayout" Target="../diagrams/layout44.xml"/></Relationships>
</file>

<file path=ppt/slides/_rels/slide45.xml.rels><?xml version="1.0" encoding="UTF-8" standalone="yes"?>
<Relationships xmlns="http://schemas.openxmlformats.org/package/2006/relationships"><Relationship Id="rId8" Type="http://schemas.openxmlformats.org/officeDocument/2006/relationships/diagramQuickStyle" Target="../diagrams/quickStyle45.xml"/><Relationship Id="rId13" Type="http://schemas.openxmlformats.org/officeDocument/2006/relationships/image" Target="../media/image80.png"/><Relationship Id="rId3" Type="http://schemas.openxmlformats.org/officeDocument/2006/relationships/image" Target="../media/image1.jpeg"/><Relationship Id="rId7" Type="http://schemas.openxmlformats.org/officeDocument/2006/relationships/diagramLayout" Target="../diagrams/layout45.xml"/><Relationship Id="rId12"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diagramData" Target="../diagrams/data45.xml"/><Relationship Id="rId11" Type="http://schemas.openxmlformats.org/officeDocument/2006/relationships/image" Target="../media/image78.png"/><Relationship Id="rId5" Type="http://schemas.openxmlformats.org/officeDocument/2006/relationships/image" Target="../media/image77.png"/><Relationship Id="rId15" Type="http://schemas.openxmlformats.org/officeDocument/2006/relationships/image" Target="../media/image82.png"/><Relationship Id="rId10" Type="http://schemas.microsoft.com/office/2007/relationships/diagramDrawing" Target="../diagrams/drawing45.xml"/><Relationship Id="rId4" Type="http://schemas.openxmlformats.org/officeDocument/2006/relationships/image" Target="../media/image4.png"/><Relationship Id="rId9" Type="http://schemas.openxmlformats.org/officeDocument/2006/relationships/diagramColors" Target="../diagrams/colors45.xml"/><Relationship Id="rId14" Type="http://schemas.openxmlformats.org/officeDocument/2006/relationships/image" Target="../media/image81.pn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jpeg"/><Relationship Id="rId7" Type="http://schemas.openxmlformats.org/officeDocument/2006/relationships/image" Target="../media/image81.png"/><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5.jpg"/><Relationship Id="rId5" Type="http://schemas.openxmlformats.org/officeDocument/2006/relationships/image" Target="../media/image79.png"/><Relationship Id="rId10" Type="http://schemas.openxmlformats.org/officeDocument/2006/relationships/image" Target="../media/image3.png"/><Relationship Id="rId4" Type="http://schemas.openxmlformats.org/officeDocument/2006/relationships/image" Target="../media/image78.png"/><Relationship Id="rId9"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eg"/><Relationship Id="rId7" Type="http://schemas.openxmlformats.org/officeDocument/2006/relationships/diagramLayout" Target="../diagrams/layout2.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Data" Target="../diagrams/data2.xml"/><Relationship Id="rId5" Type="http://schemas.openxmlformats.org/officeDocument/2006/relationships/image" Target="../media/image4.png"/><Relationship Id="rId10" Type="http://schemas.microsoft.com/office/2007/relationships/diagramDrawing" Target="../diagrams/drawing2.xml"/><Relationship Id="rId4" Type="http://schemas.openxmlformats.org/officeDocument/2006/relationships/image" Target="../media/image7.png"/><Relationship Id="rId9" Type="http://schemas.openxmlformats.org/officeDocument/2006/relationships/diagramColors" Target="../diagrams/colors2.xml"/></Relationships>
</file>

<file path=ppt/slides/_rels/slide6.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jpe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Data" Target="../diagrams/data3.xml"/><Relationship Id="rId5" Type="http://schemas.openxmlformats.org/officeDocument/2006/relationships/image" Target="../media/image4.png"/><Relationship Id="rId10" Type="http://schemas.microsoft.com/office/2007/relationships/diagramDrawing" Target="../diagrams/drawing3.xml"/><Relationship Id="rId4" Type="http://schemas.openxmlformats.org/officeDocument/2006/relationships/image" Target="../media/image7.png"/><Relationship Id="rId9" Type="http://schemas.openxmlformats.org/officeDocument/2006/relationships/diagramColors" Target="../diagrams/colors3.xml"/></Relationships>
</file>

<file path=ppt/slides/_rels/slide7.xml.rels><?xml version="1.0" encoding="UTF-8" standalone="yes"?>
<Relationships xmlns="http://schemas.openxmlformats.org/package/2006/relationships"><Relationship Id="rId8" Type="http://schemas.openxmlformats.org/officeDocument/2006/relationships/diagramQuickStyle" Target="../diagrams/quickStyle4.xml"/><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1.jpeg"/><Relationship Id="rId21" Type="http://schemas.openxmlformats.org/officeDocument/2006/relationships/diagramLayout" Target="../diagrams/layout5.xml"/><Relationship Id="rId7" Type="http://schemas.openxmlformats.org/officeDocument/2006/relationships/diagramLayout" Target="../diagrams/layout4.xml"/><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16.png"/><Relationship Id="rId20" Type="http://schemas.openxmlformats.org/officeDocument/2006/relationships/diagramData" Target="../diagrams/data5.xml"/><Relationship Id="rId1" Type="http://schemas.openxmlformats.org/officeDocument/2006/relationships/slideLayout" Target="../slideLayouts/slideLayout1.xml"/><Relationship Id="rId6" Type="http://schemas.openxmlformats.org/officeDocument/2006/relationships/diagramData" Target="../diagrams/data4.xml"/><Relationship Id="rId11" Type="http://schemas.openxmlformats.org/officeDocument/2006/relationships/image" Target="../media/image11.png"/><Relationship Id="rId24" Type="http://schemas.microsoft.com/office/2007/relationships/diagramDrawing" Target="../diagrams/drawing5.xml"/><Relationship Id="rId5" Type="http://schemas.openxmlformats.org/officeDocument/2006/relationships/image" Target="../media/image4.png"/><Relationship Id="rId15" Type="http://schemas.openxmlformats.org/officeDocument/2006/relationships/image" Target="../media/image15.png"/><Relationship Id="rId23" Type="http://schemas.openxmlformats.org/officeDocument/2006/relationships/diagramColors" Target="../diagrams/colors5.xml"/><Relationship Id="rId10" Type="http://schemas.microsoft.com/office/2007/relationships/diagramDrawing" Target="../diagrams/drawing4.xml"/><Relationship Id="rId19" Type="http://schemas.openxmlformats.org/officeDocument/2006/relationships/hyperlink" Target="http://www.skill-hive.fr/" TargetMode="External"/><Relationship Id="rId4" Type="http://schemas.openxmlformats.org/officeDocument/2006/relationships/image" Target="../media/image7.png"/><Relationship Id="rId9" Type="http://schemas.openxmlformats.org/officeDocument/2006/relationships/diagramColors" Target="../diagrams/colors4.xml"/><Relationship Id="rId14" Type="http://schemas.openxmlformats.org/officeDocument/2006/relationships/image" Target="../media/image14.png"/><Relationship Id="rId22"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1.jpeg"/><Relationship Id="rId7" Type="http://schemas.openxmlformats.org/officeDocument/2006/relationships/diagramData" Target="../diagrams/data6.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11" Type="http://schemas.microsoft.com/office/2007/relationships/diagramDrawing" Target="../diagrams/drawing6.xml"/><Relationship Id="rId5" Type="http://schemas.openxmlformats.org/officeDocument/2006/relationships/image" Target="../media/image4.png"/><Relationship Id="rId10" Type="http://schemas.openxmlformats.org/officeDocument/2006/relationships/diagramColors" Target="../diagrams/colors6.xml"/><Relationship Id="rId4" Type="http://schemas.openxmlformats.org/officeDocument/2006/relationships/image" Target="../media/image7.png"/><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7.xml"/><Relationship Id="rId3" Type="http://schemas.openxmlformats.org/officeDocument/2006/relationships/image" Target="../media/image1.jpeg"/><Relationship Id="rId7" Type="http://schemas.openxmlformats.org/officeDocument/2006/relationships/diagramLayout" Target="../diagrams/layout7.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Data" Target="../diagrams/data7.xml"/><Relationship Id="rId5" Type="http://schemas.openxmlformats.org/officeDocument/2006/relationships/image" Target="../media/image4.png"/><Relationship Id="rId10" Type="http://schemas.microsoft.com/office/2007/relationships/diagramDrawing" Target="../diagrams/drawing7.xml"/><Relationship Id="rId4" Type="http://schemas.openxmlformats.org/officeDocument/2006/relationships/image" Target="../media/image7.png"/><Relationship Id="rId9" Type="http://schemas.openxmlformats.org/officeDocument/2006/relationships/diagramColors" Target="../diagrams/colors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C265F99E-FDAB-4966-93B1-3CB942EC17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92000" cy="6858000"/>
          </a:xfrm>
          <a:prstGeom prst="rect">
            <a:avLst/>
          </a:prstGeom>
        </p:spPr>
      </p:pic>
      <p:sp>
        <p:nvSpPr>
          <p:cNvPr id="2" name="Titre 1">
            <a:extLst>
              <a:ext uri="{FF2B5EF4-FFF2-40B4-BE49-F238E27FC236}">
                <a16:creationId xmlns:a16="http://schemas.microsoft.com/office/drawing/2014/main" id="{AE850145-3987-45C8-A3B7-433EF2E4831E}"/>
              </a:ext>
            </a:extLst>
          </p:cNvPr>
          <p:cNvSpPr>
            <a:spLocks noGrp="1"/>
          </p:cNvSpPr>
          <p:nvPr>
            <p:ph type="ctrTitle"/>
          </p:nvPr>
        </p:nvSpPr>
        <p:spPr>
          <a:xfrm>
            <a:off x="1524000" y="-687965"/>
            <a:ext cx="9144000" cy="2387600"/>
          </a:xfrm>
        </p:spPr>
        <p:txBody>
          <a:bodyPr/>
          <a:lstStyle/>
          <a:p>
            <a:r>
              <a:rPr lang="en-US" dirty="0"/>
              <a:t>Mahdi Mcheik</a:t>
            </a:r>
          </a:p>
        </p:txBody>
      </p:sp>
      <p:sp>
        <p:nvSpPr>
          <p:cNvPr id="3" name="Sous-titre 2">
            <a:extLst>
              <a:ext uri="{FF2B5EF4-FFF2-40B4-BE49-F238E27FC236}">
                <a16:creationId xmlns:a16="http://schemas.microsoft.com/office/drawing/2014/main" id="{F254CA3B-BE5D-4618-866D-D1FBBFE44331}"/>
              </a:ext>
            </a:extLst>
          </p:cNvPr>
          <p:cNvSpPr>
            <a:spLocks noGrp="1"/>
          </p:cNvSpPr>
          <p:nvPr>
            <p:ph type="subTitle" idx="1"/>
          </p:nvPr>
        </p:nvSpPr>
        <p:spPr>
          <a:xfrm>
            <a:off x="1524000" y="1828889"/>
            <a:ext cx="9144000" cy="1655762"/>
          </a:xfrm>
        </p:spPr>
        <p:txBody>
          <a:bodyPr/>
          <a:lstStyle/>
          <a:p>
            <a:r>
              <a:rPr lang="en-US" dirty="0"/>
              <a:t>Pour </a:t>
            </a:r>
            <a:r>
              <a:rPr lang="en-US" dirty="0" err="1"/>
              <a:t>obtenir</a:t>
            </a:r>
            <a:r>
              <a:rPr lang="en-US" dirty="0"/>
              <a:t> le </a:t>
            </a:r>
            <a:r>
              <a:rPr lang="en-US" dirty="0" err="1"/>
              <a:t>titre</a:t>
            </a:r>
            <a:r>
              <a:rPr lang="en-US" dirty="0"/>
              <a:t> </a:t>
            </a:r>
          </a:p>
          <a:p>
            <a:r>
              <a:rPr lang="en-US" dirty="0" err="1"/>
              <a:t>Concepteur</a:t>
            </a:r>
            <a:r>
              <a:rPr lang="en-US" dirty="0"/>
              <a:t> d</a:t>
            </a:r>
            <a:r>
              <a:rPr lang="fr-FR" dirty="0" err="1"/>
              <a:t>éveloppeur</a:t>
            </a:r>
            <a:r>
              <a:rPr lang="fr-FR" dirty="0"/>
              <a:t> d’applications</a:t>
            </a:r>
          </a:p>
          <a:p>
            <a:r>
              <a:rPr lang="fr-FR" dirty="0"/>
              <a:t>2024-2025</a:t>
            </a:r>
            <a:endParaRPr lang="en-US" dirty="0"/>
          </a:p>
        </p:txBody>
      </p:sp>
      <p:pic>
        <p:nvPicPr>
          <p:cNvPr id="5" name="Image 4">
            <a:extLst>
              <a:ext uri="{FF2B5EF4-FFF2-40B4-BE49-F238E27FC236}">
                <a16:creationId xmlns:a16="http://schemas.microsoft.com/office/drawing/2014/main" id="{9C2E26C5-305D-4A74-8FF0-55EC153AB8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3352" y="2037198"/>
            <a:ext cx="12192000" cy="5145826"/>
          </a:xfrm>
          <a:prstGeom prst="rect">
            <a:avLst/>
          </a:prstGeom>
        </p:spPr>
      </p:pic>
      <p:pic>
        <p:nvPicPr>
          <p:cNvPr id="7" name="Image 6">
            <a:extLst>
              <a:ext uri="{FF2B5EF4-FFF2-40B4-BE49-F238E27FC236}">
                <a16:creationId xmlns:a16="http://schemas.microsoft.com/office/drawing/2014/main" id="{42CC94EC-B59A-411F-BA60-FC82F2CD34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0185" y="4320988"/>
            <a:ext cx="2527402" cy="101096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0" y="4505008"/>
            <a:ext cx="448235" cy="441988"/>
          </a:xfrm>
          <a:prstGeom prst="rect">
            <a:avLst/>
          </a:prstGeom>
        </p:spPr>
      </p:pic>
      <p:pic>
        <p:nvPicPr>
          <p:cNvPr id="11" name="Image 10">
            <a:extLst>
              <a:ext uri="{FF2B5EF4-FFF2-40B4-BE49-F238E27FC236}">
                <a16:creationId xmlns:a16="http://schemas.microsoft.com/office/drawing/2014/main" id="{91C7BDA8-F9A2-4E91-95F3-E1267D0A1A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6070" y="5331949"/>
            <a:ext cx="2599765" cy="1451834"/>
          </a:xfrm>
          <a:prstGeom prst="rect">
            <a:avLst/>
          </a:prstGeom>
        </p:spPr>
      </p:pic>
    </p:spTree>
    <p:extLst>
      <p:ext uri="{BB962C8B-B14F-4D97-AF65-F5344CB8AC3E}">
        <p14:creationId xmlns:p14="http://schemas.microsoft.com/office/powerpoint/2010/main" val="2187399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a:extLst>
              <a:ext uri="{FF2B5EF4-FFF2-40B4-BE49-F238E27FC236}">
                <a16:creationId xmlns:a16="http://schemas.microsoft.com/office/drawing/2014/main" id="{B5D180DC-096F-4FFA-B9B5-D129988814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46" y="1614646"/>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
        <p:nvSpPr>
          <p:cNvPr id="13" name="ZoneTexte 12">
            <a:extLst>
              <a:ext uri="{FF2B5EF4-FFF2-40B4-BE49-F238E27FC236}">
                <a16:creationId xmlns:a16="http://schemas.microsoft.com/office/drawing/2014/main" id="{18FB55FB-4BAB-475B-BABC-2B9CA03F1EA3}"/>
              </a:ext>
            </a:extLst>
          </p:cNvPr>
          <p:cNvSpPr txBox="1"/>
          <p:nvPr/>
        </p:nvSpPr>
        <p:spPr>
          <a:xfrm>
            <a:off x="413464" y="970905"/>
            <a:ext cx="5322156" cy="461665"/>
          </a:xfrm>
          <a:prstGeom prst="rect">
            <a:avLst/>
          </a:prstGeom>
          <a:noFill/>
        </p:spPr>
        <p:txBody>
          <a:bodyPr wrap="square" rtlCol="0">
            <a:spAutoFit/>
          </a:bodyPr>
          <a:lstStyle/>
          <a:p>
            <a:r>
              <a:rPr lang="en-US" sz="2400" dirty="0"/>
              <a:t>Inscription</a:t>
            </a:r>
            <a:endParaRPr lang="fr-FR" sz="2400" dirty="0">
              <a:solidFill>
                <a:schemeClr val="tx1">
                  <a:lumMod val="50000"/>
                  <a:lumOff val="50000"/>
                </a:schemeClr>
              </a:solidFill>
            </a:endParaRPr>
          </a:p>
        </p:txBody>
      </p:sp>
      <p:sp>
        <p:nvSpPr>
          <p:cNvPr id="14" name="ZoneTexte 13">
            <a:extLst>
              <a:ext uri="{FF2B5EF4-FFF2-40B4-BE49-F238E27FC236}">
                <a16:creationId xmlns:a16="http://schemas.microsoft.com/office/drawing/2014/main" id="{C61144DB-E1DC-438C-B538-BE6821DEB06D}"/>
              </a:ext>
            </a:extLst>
          </p:cNvPr>
          <p:cNvSpPr txBox="1"/>
          <p:nvPr/>
        </p:nvSpPr>
        <p:spPr>
          <a:xfrm>
            <a:off x="413464" y="1569031"/>
            <a:ext cx="5027405" cy="1754326"/>
          </a:xfrm>
          <a:prstGeom prst="rect">
            <a:avLst/>
          </a:prstGeom>
          <a:noFill/>
        </p:spPr>
        <p:txBody>
          <a:bodyPr wrap="square" rtlCol="0">
            <a:spAutoFit/>
          </a:bodyPr>
          <a:lstStyle/>
          <a:p>
            <a:pPr algn="l"/>
            <a:r>
              <a:rPr lang="fr-FR" b="1" i="0" dirty="0">
                <a:effectLst/>
                <a:latin typeface="Segoe WPC"/>
              </a:rPr>
              <a:t>1. Collecte des informations</a:t>
            </a:r>
            <a:endParaRPr lang="fr-FR" b="0" i="0" dirty="0">
              <a:effectLst/>
              <a:latin typeface="Segoe WPC"/>
            </a:endParaRPr>
          </a:p>
          <a:p>
            <a:pPr algn="l">
              <a:buFont typeface="Arial" panose="020B0604020202020204" pitchFamily="34" charset="0"/>
              <a:buChar char="•"/>
            </a:pPr>
            <a:r>
              <a:rPr lang="fr-FR" b="0" i="0" dirty="0">
                <a:effectLst/>
                <a:latin typeface="Segoe WPC"/>
              </a:rPr>
              <a:t>Informations personnelles</a:t>
            </a:r>
          </a:p>
          <a:p>
            <a:pPr algn="l">
              <a:buFont typeface="Arial" panose="020B0604020202020204" pitchFamily="34" charset="0"/>
              <a:buChar char="•"/>
            </a:pPr>
            <a:r>
              <a:rPr lang="fr-FR" b="0" i="0" dirty="0">
                <a:effectLst/>
                <a:latin typeface="Segoe WPC"/>
              </a:rPr>
              <a:t>Validation en temps réel avec feedback immédiat</a:t>
            </a:r>
          </a:p>
          <a:p>
            <a:pPr algn="l">
              <a:buFont typeface="Arial" panose="020B0604020202020204" pitchFamily="34" charset="0"/>
              <a:buChar char="•"/>
            </a:pPr>
            <a:r>
              <a:rPr lang="fr-FR" b="0" i="0" dirty="0">
                <a:effectLst/>
                <a:latin typeface="Segoe WPC"/>
              </a:rPr>
              <a:t>Vérification de la robustesse du mot de passe</a:t>
            </a:r>
          </a:p>
          <a:p>
            <a:endParaRPr lang="fr-FR" dirty="0"/>
          </a:p>
        </p:txBody>
      </p:sp>
      <p:sp>
        <p:nvSpPr>
          <p:cNvPr id="15" name="ZoneTexte 14">
            <a:extLst>
              <a:ext uri="{FF2B5EF4-FFF2-40B4-BE49-F238E27FC236}">
                <a16:creationId xmlns:a16="http://schemas.microsoft.com/office/drawing/2014/main" id="{B8EB1CC8-B2B4-4C4F-96E1-FC23BB8264D8}"/>
              </a:ext>
            </a:extLst>
          </p:cNvPr>
          <p:cNvSpPr txBox="1"/>
          <p:nvPr/>
        </p:nvSpPr>
        <p:spPr>
          <a:xfrm>
            <a:off x="413463" y="3347438"/>
            <a:ext cx="5027405" cy="1754326"/>
          </a:xfrm>
          <a:prstGeom prst="rect">
            <a:avLst/>
          </a:prstGeom>
          <a:noFill/>
        </p:spPr>
        <p:txBody>
          <a:bodyPr wrap="square" rtlCol="0">
            <a:spAutoFit/>
          </a:bodyPr>
          <a:lstStyle/>
          <a:p>
            <a:pPr algn="l"/>
            <a:r>
              <a:rPr lang="fr-FR" b="1" i="0" dirty="0">
                <a:effectLst/>
                <a:latin typeface="Segoe WPC"/>
              </a:rPr>
              <a:t>2. Consentements RGPD</a:t>
            </a:r>
            <a:endParaRPr lang="fr-FR" b="0" i="0" dirty="0">
              <a:effectLst/>
              <a:latin typeface="Segoe WPC"/>
            </a:endParaRPr>
          </a:p>
          <a:p>
            <a:pPr algn="l">
              <a:buFont typeface="Arial" panose="020B0604020202020204" pitchFamily="34" charset="0"/>
              <a:buChar char="•"/>
            </a:pPr>
            <a:r>
              <a:rPr lang="fr-FR" b="0" i="0" dirty="0">
                <a:effectLst/>
                <a:latin typeface="Segoe WPC"/>
              </a:rPr>
              <a:t>Acceptation obligatoire de la politique de confidentialité</a:t>
            </a:r>
          </a:p>
          <a:p>
            <a:pPr algn="l">
              <a:buFont typeface="Arial" panose="020B0604020202020204" pitchFamily="34" charset="0"/>
              <a:buChar char="•"/>
            </a:pPr>
            <a:r>
              <a:rPr lang="fr-FR" b="0" i="0" dirty="0">
                <a:effectLst/>
                <a:latin typeface="Segoe WPC"/>
              </a:rPr>
              <a:t>Autorisation de traitement des données personnelles</a:t>
            </a:r>
          </a:p>
          <a:p>
            <a:pPr algn="l">
              <a:buFont typeface="Arial" panose="020B0604020202020204" pitchFamily="34" charset="0"/>
              <a:buChar char="•"/>
            </a:pPr>
            <a:r>
              <a:rPr lang="fr-FR" b="0" i="0" dirty="0">
                <a:effectLst/>
                <a:latin typeface="Segoe WPC"/>
              </a:rPr>
              <a:t>Validation par email pour activer le compte</a:t>
            </a:r>
            <a:endParaRPr lang="fr-FR" dirty="0"/>
          </a:p>
        </p:txBody>
      </p:sp>
      <p:pic>
        <p:nvPicPr>
          <p:cNvPr id="16" name="Image 15">
            <a:extLst>
              <a:ext uri="{FF2B5EF4-FFF2-40B4-BE49-F238E27FC236}">
                <a16:creationId xmlns:a16="http://schemas.microsoft.com/office/drawing/2014/main" id="{7CD098E5-C361-4DB5-A050-E2EBD4483951}"/>
              </a:ext>
            </a:extLst>
          </p:cNvPr>
          <p:cNvPicPr>
            <a:picLocks noChangeAspect="1"/>
          </p:cNvPicPr>
          <p:nvPr/>
        </p:nvPicPr>
        <p:blipFill>
          <a:blip r:embed="rId6"/>
          <a:stretch>
            <a:fillRect/>
          </a:stretch>
        </p:blipFill>
        <p:spPr>
          <a:xfrm>
            <a:off x="6100417" y="966465"/>
            <a:ext cx="5318822" cy="4844440"/>
          </a:xfrm>
          <a:prstGeom prst="rect">
            <a:avLst/>
          </a:prstGeom>
        </p:spPr>
      </p:pic>
      <p:pic>
        <p:nvPicPr>
          <p:cNvPr id="4" name="Image 3">
            <a:extLst>
              <a:ext uri="{FF2B5EF4-FFF2-40B4-BE49-F238E27FC236}">
                <a16:creationId xmlns:a16="http://schemas.microsoft.com/office/drawing/2014/main" id="{DB0CD3CA-2B1C-45CA-8C33-C5AF24BFC78B}"/>
              </a:ext>
            </a:extLst>
          </p:cNvPr>
          <p:cNvPicPr>
            <a:picLocks noChangeAspect="1"/>
          </p:cNvPicPr>
          <p:nvPr/>
        </p:nvPicPr>
        <p:blipFill>
          <a:blip r:embed="rId7"/>
          <a:stretch>
            <a:fillRect/>
          </a:stretch>
        </p:blipFill>
        <p:spPr>
          <a:xfrm>
            <a:off x="12556797" y="2073593"/>
            <a:ext cx="4963218" cy="2829320"/>
          </a:xfrm>
          <a:prstGeom prst="rect">
            <a:avLst/>
          </a:prstGeom>
        </p:spPr>
      </p:pic>
      <p:sp>
        <p:nvSpPr>
          <p:cNvPr id="5" name="Espace réservé du numéro de diapositive 4">
            <a:extLst>
              <a:ext uri="{FF2B5EF4-FFF2-40B4-BE49-F238E27FC236}">
                <a16:creationId xmlns:a16="http://schemas.microsoft.com/office/drawing/2014/main" id="{434BFD6F-4184-4616-9C84-3B6622F7AA6A}"/>
              </a:ext>
            </a:extLst>
          </p:cNvPr>
          <p:cNvSpPr>
            <a:spLocks noGrp="1"/>
          </p:cNvSpPr>
          <p:nvPr>
            <p:ph type="sldNum" sz="quarter" idx="12"/>
          </p:nvPr>
        </p:nvSpPr>
        <p:spPr/>
        <p:txBody>
          <a:bodyPr/>
          <a:lstStyle/>
          <a:p>
            <a:fld id="{83406461-0016-4E64-9911-6A8946D8F95F}" type="slidenum">
              <a:rPr lang="en-US" smtClean="0"/>
              <a:t>10</a:t>
            </a:fld>
            <a:endParaRPr lang="en-US"/>
          </a:p>
        </p:txBody>
      </p:sp>
      <p:graphicFrame>
        <p:nvGraphicFramePr>
          <p:cNvPr id="19" name="Diagramme 18">
            <a:extLst>
              <a:ext uri="{FF2B5EF4-FFF2-40B4-BE49-F238E27FC236}">
                <a16:creationId xmlns:a16="http://schemas.microsoft.com/office/drawing/2014/main" id="{F347EEFD-2C4D-4E21-8868-9DBC93684CC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10249164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AA9146F9-3CE2-49C7-9573-1040D3310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994382">
            <a:off x="-2679289" y="-1206022"/>
            <a:ext cx="15823823" cy="890090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569" y="3448414"/>
            <a:ext cx="247122" cy="243678"/>
          </a:xfrm>
          <a:prstGeom prst="rect">
            <a:avLst/>
          </a:prstGeom>
        </p:spPr>
      </p:pic>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13" name="ZoneTexte 12">
            <a:extLst>
              <a:ext uri="{FF2B5EF4-FFF2-40B4-BE49-F238E27FC236}">
                <a16:creationId xmlns:a16="http://schemas.microsoft.com/office/drawing/2014/main" id="{18FB55FB-4BAB-475B-BABC-2B9CA03F1EA3}"/>
              </a:ext>
            </a:extLst>
          </p:cNvPr>
          <p:cNvSpPr txBox="1"/>
          <p:nvPr/>
        </p:nvSpPr>
        <p:spPr>
          <a:xfrm>
            <a:off x="413464" y="970905"/>
            <a:ext cx="5322156" cy="461665"/>
          </a:xfrm>
          <a:prstGeom prst="rect">
            <a:avLst/>
          </a:prstGeom>
          <a:noFill/>
        </p:spPr>
        <p:txBody>
          <a:bodyPr wrap="square" rtlCol="0">
            <a:spAutoFit/>
          </a:bodyPr>
          <a:lstStyle/>
          <a:p>
            <a:r>
              <a:rPr lang="en-US" sz="2400" dirty="0"/>
              <a:t>Inscription</a:t>
            </a:r>
            <a:endParaRPr lang="fr-FR" sz="2400" dirty="0">
              <a:solidFill>
                <a:schemeClr val="tx1">
                  <a:lumMod val="50000"/>
                  <a:lumOff val="50000"/>
                </a:schemeClr>
              </a:solidFill>
            </a:endParaRPr>
          </a:p>
        </p:txBody>
      </p:sp>
      <p:sp>
        <p:nvSpPr>
          <p:cNvPr id="14" name="ZoneTexte 13">
            <a:extLst>
              <a:ext uri="{FF2B5EF4-FFF2-40B4-BE49-F238E27FC236}">
                <a16:creationId xmlns:a16="http://schemas.microsoft.com/office/drawing/2014/main" id="{C61144DB-E1DC-438C-B538-BE6821DEB06D}"/>
              </a:ext>
            </a:extLst>
          </p:cNvPr>
          <p:cNvSpPr txBox="1"/>
          <p:nvPr/>
        </p:nvSpPr>
        <p:spPr>
          <a:xfrm>
            <a:off x="413464" y="1569031"/>
            <a:ext cx="5027405" cy="1754326"/>
          </a:xfrm>
          <a:prstGeom prst="rect">
            <a:avLst/>
          </a:prstGeom>
          <a:noFill/>
        </p:spPr>
        <p:txBody>
          <a:bodyPr wrap="square" rtlCol="0">
            <a:spAutoFit/>
          </a:bodyPr>
          <a:lstStyle/>
          <a:p>
            <a:pPr algn="l"/>
            <a:r>
              <a:rPr lang="fr-FR" b="1" i="0" dirty="0">
                <a:effectLst/>
                <a:latin typeface="Segoe WPC"/>
              </a:rPr>
              <a:t>1. Collecte des informations</a:t>
            </a:r>
            <a:endParaRPr lang="fr-FR" b="0" i="0" dirty="0">
              <a:effectLst/>
              <a:latin typeface="Segoe WPC"/>
            </a:endParaRPr>
          </a:p>
          <a:p>
            <a:pPr algn="l">
              <a:buFont typeface="Arial" panose="020B0604020202020204" pitchFamily="34" charset="0"/>
              <a:buChar char="•"/>
            </a:pPr>
            <a:r>
              <a:rPr lang="fr-FR" b="0" i="0" dirty="0">
                <a:effectLst/>
                <a:latin typeface="Segoe WPC"/>
              </a:rPr>
              <a:t>Informations personnelles</a:t>
            </a:r>
          </a:p>
          <a:p>
            <a:pPr algn="l">
              <a:buFont typeface="Arial" panose="020B0604020202020204" pitchFamily="34" charset="0"/>
              <a:buChar char="•"/>
            </a:pPr>
            <a:r>
              <a:rPr lang="fr-FR" b="0" i="0" dirty="0">
                <a:effectLst/>
                <a:latin typeface="Segoe WPC"/>
              </a:rPr>
              <a:t>Validation en temps réel avec feedback immédiat</a:t>
            </a:r>
          </a:p>
          <a:p>
            <a:pPr algn="l">
              <a:buFont typeface="Arial" panose="020B0604020202020204" pitchFamily="34" charset="0"/>
              <a:buChar char="•"/>
            </a:pPr>
            <a:r>
              <a:rPr lang="fr-FR" b="0" i="0" dirty="0">
                <a:effectLst/>
                <a:latin typeface="Segoe WPC"/>
              </a:rPr>
              <a:t>Vérification de la robustesse du mot de passe</a:t>
            </a:r>
          </a:p>
          <a:p>
            <a:endParaRPr lang="fr-FR" dirty="0"/>
          </a:p>
        </p:txBody>
      </p:sp>
      <p:sp>
        <p:nvSpPr>
          <p:cNvPr id="15" name="ZoneTexte 14">
            <a:extLst>
              <a:ext uri="{FF2B5EF4-FFF2-40B4-BE49-F238E27FC236}">
                <a16:creationId xmlns:a16="http://schemas.microsoft.com/office/drawing/2014/main" id="{B8EB1CC8-B2B4-4C4F-96E1-FC23BB8264D8}"/>
              </a:ext>
            </a:extLst>
          </p:cNvPr>
          <p:cNvSpPr txBox="1"/>
          <p:nvPr/>
        </p:nvSpPr>
        <p:spPr>
          <a:xfrm>
            <a:off x="413463" y="3347438"/>
            <a:ext cx="5027405" cy="1754326"/>
          </a:xfrm>
          <a:prstGeom prst="rect">
            <a:avLst/>
          </a:prstGeom>
          <a:noFill/>
        </p:spPr>
        <p:txBody>
          <a:bodyPr wrap="square" rtlCol="0">
            <a:spAutoFit/>
          </a:bodyPr>
          <a:lstStyle/>
          <a:p>
            <a:pPr algn="l"/>
            <a:r>
              <a:rPr lang="fr-FR" b="1" i="0" dirty="0">
                <a:effectLst/>
                <a:latin typeface="Segoe WPC"/>
              </a:rPr>
              <a:t>2. Consentements RGPD</a:t>
            </a:r>
            <a:endParaRPr lang="fr-FR" b="0" i="0" dirty="0">
              <a:effectLst/>
              <a:latin typeface="Segoe WPC"/>
            </a:endParaRPr>
          </a:p>
          <a:p>
            <a:pPr algn="l">
              <a:buFont typeface="Arial" panose="020B0604020202020204" pitchFamily="34" charset="0"/>
              <a:buChar char="•"/>
            </a:pPr>
            <a:r>
              <a:rPr lang="fr-FR" b="0" i="0" dirty="0">
                <a:effectLst/>
                <a:latin typeface="Segoe WPC"/>
              </a:rPr>
              <a:t>Acceptation obligatoire de la politique de confidentialité</a:t>
            </a:r>
          </a:p>
          <a:p>
            <a:pPr algn="l">
              <a:buFont typeface="Arial" panose="020B0604020202020204" pitchFamily="34" charset="0"/>
              <a:buChar char="•"/>
            </a:pPr>
            <a:r>
              <a:rPr lang="fr-FR" b="0" i="0" dirty="0">
                <a:effectLst/>
                <a:latin typeface="Segoe WPC"/>
              </a:rPr>
              <a:t>Autorisation de traitement des données personnelles</a:t>
            </a:r>
          </a:p>
          <a:p>
            <a:pPr algn="l">
              <a:buFont typeface="Arial" panose="020B0604020202020204" pitchFamily="34" charset="0"/>
              <a:buChar char="•"/>
            </a:pPr>
            <a:r>
              <a:rPr lang="fr-FR" b="0" i="0" dirty="0">
                <a:effectLst/>
                <a:latin typeface="Segoe WPC"/>
              </a:rPr>
              <a:t>Validation par email pour activer le compte</a:t>
            </a:r>
            <a:endParaRPr lang="fr-FR" dirty="0"/>
          </a:p>
        </p:txBody>
      </p:sp>
      <p:pic>
        <p:nvPicPr>
          <p:cNvPr id="16" name="Image 15">
            <a:extLst>
              <a:ext uri="{FF2B5EF4-FFF2-40B4-BE49-F238E27FC236}">
                <a16:creationId xmlns:a16="http://schemas.microsoft.com/office/drawing/2014/main" id="{7CD098E5-C361-4DB5-A050-E2EBD4483951}"/>
              </a:ext>
            </a:extLst>
          </p:cNvPr>
          <p:cNvPicPr>
            <a:picLocks noChangeAspect="1"/>
          </p:cNvPicPr>
          <p:nvPr/>
        </p:nvPicPr>
        <p:blipFill>
          <a:blip r:embed="rId6"/>
          <a:stretch>
            <a:fillRect/>
          </a:stretch>
        </p:blipFill>
        <p:spPr>
          <a:xfrm>
            <a:off x="12936846" y="449151"/>
            <a:ext cx="5318822" cy="4844440"/>
          </a:xfrm>
          <a:prstGeom prst="rect">
            <a:avLst/>
          </a:prstGeom>
        </p:spPr>
      </p:pic>
      <p:pic>
        <p:nvPicPr>
          <p:cNvPr id="18" name="Image 17">
            <a:extLst>
              <a:ext uri="{FF2B5EF4-FFF2-40B4-BE49-F238E27FC236}">
                <a16:creationId xmlns:a16="http://schemas.microsoft.com/office/drawing/2014/main" id="{2DE23190-3016-431E-A4E7-4A4A8133F5F8}"/>
              </a:ext>
            </a:extLst>
          </p:cNvPr>
          <p:cNvPicPr>
            <a:picLocks noChangeAspect="1"/>
          </p:cNvPicPr>
          <p:nvPr/>
        </p:nvPicPr>
        <p:blipFill>
          <a:blip r:embed="rId7"/>
          <a:stretch>
            <a:fillRect/>
          </a:stretch>
        </p:blipFill>
        <p:spPr>
          <a:xfrm>
            <a:off x="5274658" y="1594621"/>
            <a:ext cx="6503878" cy="3707585"/>
          </a:xfrm>
          <a:prstGeom prst="rect">
            <a:avLst/>
          </a:prstGeom>
        </p:spPr>
      </p:pic>
      <p:sp>
        <p:nvSpPr>
          <p:cNvPr id="4" name="Espace réservé du numéro de diapositive 3">
            <a:extLst>
              <a:ext uri="{FF2B5EF4-FFF2-40B4-BE49-F238E27FC236}">
                <a16:creationId xmlns:a16="http://schemas.microsoft.com/office/drawing/2014/main" id="{7BD83B95-C53E-42F5-8B99-BAFEACB8E103}"/>
              </a:ext>
            </a:extLst>
          </p:cNvPr>
          <p:cNvSpPr>
            <a:spLocks noGrp="1"/>
          </p:cNvSpPr>
          <p:nvPr>
            <p:ph type="sldNum" sz="quarter" idx="12"/>
          </p:nvPr>
        </p:nvSpPr>
        <p:spPr>
          <a:xfrm>
            <a:off x="-2204156" y="5672473"/>
            <a:ext cx="2743200" cy="365125"/>
          </a:xfrm>
        </p:spPr>
        <p:txBody>
          <a:bodyPr/>
          <a:lstStyle/>
          <a:p>
            <a:fld id="{83406461-0016-4E64-9911-6A8946D8F95F}" type="slidenum">
              <a:rPr lang="en-US" smtClean="0"/>
              <a:t>11</a:t>
            </a:fld>
            <a:endParaRPr lang="en-US" dirty="0"/>
          </a:p>
        </p:txBody>
      </p:sp>
      <p:graphicFrame>
        <p:nvGraphicFramePr>
          <p:cNvPr id="19" name="Diagramme 18">
            <a:extLst>
              <a:ext uri="{FF2B5EF4-FFF2-40B4-BE49-F238E27FC236}">
                <a16:creationId xmlns:a16="http://schemas.microsoft.com/office/drawing/2014/main" id="{48268402-3AED-46F3-9EEE-9A7862BC8949}"/>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8" name="Sous-titre 2">
            <a:extLst>
              <a:ext uri="{FF2B5EF4-FFF2-40B4-BE49-F238E27FC236}">
                <a16:creationId xmlns:a16="http://schemas.microsoft.com/office/drawing/2014/main" id="{AF7ACBB0-9DC1-433D-903A-EDFBF54C5FC8}"/>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9" name="ZoneTexte 28">
            <a:extLst>
              <a:ext uri="{FF2B5EF4-FFF2-40B4-BE49-F238E27FC236}">
                <a16:creationId xmlns:a16="http://schemas.microsoft.com/office/drawing/2014/main" id="{3F8A753E-0DD6-4FFD-8965-BAF49EA4B4BC}"/>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01601655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29B7857E-1909-4A58-8CDA-B4D6588FB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1358" y="205473"/>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3384150782"/>
              </p:ext>
            </p:extLst>
          </p:nvPr>
        </p:nvGraphicFramePr>
        <p:xfrm>
          <a:off x="0" y="5692433"/>
          <a:ext cx="12192000" cy="3164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4704142" y="-941228"/>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449406" y="1842761"/>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449406" y="2383067"/>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449406" y="3448414"/>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449406" y="3987183"/>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449406" y="4465555"/>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449406" y="2927020"/>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3959296" y="-501344"/>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pic>
        <p:nvPicPr>
          <p:cNvPr id="19" name="Image 18">
            <a:extLst>
              <a:ext uri="{FF2B5EF4-FFF2-40B4-BE49-F238E27FC236}">
                <a16:creationId xmlns:a16="http://schemas.microsoft.com/office/drawing/2014/main" id="{57EAFE22-A77D-4665-A3B5-60300ED3BD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5370"/>
            <a:ext cx="12192000" cy="13705260"/>
          </a:xfrm>
          <a:prstGeom prst="rect">
            <a:avLst/>
          </a:prstGeom>
        </p:spPr>
      </p:pic>
      <p:sp>
        <p:nvSpPr>
          <p:cNvPr id="3" name="Espace réservé du numéro de diapositive 2">
            <a:extLst>
              <a:ext uri="{FF2B5EF4-FFF2-40B4-BE49-F238E27FC236}">
                <a16:creationId xmlns:a16="http://schemas.microsoft.com/office/drawing/2014/main" id="{FED5E333-A938-4B3F-835C-5F0298FD5947}"/>
              </a:ext>
            </a:extLst>
          </p:cNvPr>
          <p:cNvSpPr>
            <a:spLocks noGrp="1"/>
          </p:cNvSpPr>
          <p:nvPr>
            <p:ph type="sldNum" sz="quarter" idx="12"/>
          </p:nvPr>
        </p:nvSpPr>
        <p:spPr/>
        <p:txBody>
          <a:bodyPr/>
          <a:lstStyle/>
          <a:p>
            <a:fld id="{83406461-0016-4E64-9911-6A8946D8F95F}" type="slidenum">
              <a:rPr lang="en-US" smtClean="0"/>
              <a:t>12</a:t>
            </a:fld>
            <a:endParaRPr lang="en-US"/>
          </a:p>
        </p:txBody>
      </p:sp>
      <p:graphicFrame>
        <p:nvGraphicFramePr>
          <p:cNvPr id="14" name="Diagramme 13">
            <a:extLst>
              <a:ext uri="{FF2B5EF4-FFF2-40B4-BE49-F238E27FC236}">
                <a16:creationId xmlns:a16="http://schemas.microsoft.com/office/drawing/2014/main" id="{1E0F7A09-5894-4028-9354-C1334304551A}"/>
              </a:ext>
            </a:extLst>
          </p:cNvPr>
          <p:cNvGraphicFramePr/>
          <p:nvPr>
            <p:extLst>
              <p:ext uri="{D42A27DB-BD31-4B8C-83A1-F6EECF244321}">
                <p14:modId xmlns:p14="http://schemas.microsoft.com/office/powerpoint/2010/main" val="4275619767"/>
              </p:ext>
            </p:extLst>
          </p:nvPr>
        </p:nvGraphicFramePr>
        <p:xfrm>
          <a:off x="-7171" y="-669684"/>
          <a:ext cx="12192000" cy="3651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9075184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0 L -0.01159 -0.98727 " pathEditMode="relative" rAng="0" ptsTypes="AA">
                                      <p:cBhvr>
                                        <p:cTn id="6" dur="2000" fill="hold"/>
                                        <p:tgtEl>
                                          <p:spTgt spid="19"/>
                                        </p:tgtEl>
                                        <p:attrNameLst>
                                          <p:attrName>ppt_x</p:attrName>
                                          <p:attrName>ppt_y</p:attrName>
                                        </p:attrNameLst>
                                      </p:cBhvr>
                                      <p:rCtr x="-586" y="-493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D55305F-E086-494E-A78A-325E6B1B8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12676">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012" y="1406214"/>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755221" y="1364534"/>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Connection</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753187" y="2134895"/>
            <a:ext cx="5027405" cy="1200329"/>
          </a:xfrm>
          <a:prstGeom prst="rect">
            <a:avLst/>
          </a:prstGeom>
          <a:noFill/>
        </p:spPr>
        <p:txBody>
          <a:bodyPr wrap="square" rtlCol="0">
            <a:spAutoFit/>
          </a:bodyPr>
          <a:lstStyle/>
          <a:p>
            <a:r>
              <a:rPr lang="fr-FR" b="1" dirty="0"/>
              <a:t>Identification par email</a:t>
            </a:r>
            <a:endParaRPr lang="fr-FR" dirty="0"/>
          </a:p>
          <a:p>
            <a:pPr marL="285750" indent="-285750">
              <a:buFont typeface="Arial" panose="020B0604020202020204" pitchFamily="34" charset="0"/>
              <a:buChar char="•"/>
            </a:pPr>
            <a:r>
              <a:rPr lang="fr-FR" dirty="0"/>
              <a:t>Saisie de l'email et du mot de passe</a:t>
            </a:r>
          </a:p>
          <a:p>
            <a:pPr marL="285750" indent="-285750">
              <a:buFont typeface="Arial" panose="020B0604020202020204" pitchFamily="34" charset="0"/>
              <a:buChar char="•"/>
            </a:pPr>
            <a:r>
              <a:rPr lang="fr-FR" dirty="0"/>
              <a:t>Validation en temps réel des champs</a:t>
            </a:r>
          </a:p>
          <a:p>
            <a:pPr marL="285750" indent="-285750">
              <a:buFont typeface="Arial" panose="020B0604020202020204" pitchFamily="34" charset="0"/>
              <a:buChar char="•"/>
            </a:pPr>
            <a:r>
              <a:rPr lang="fr-FR" dirty="0"/>
              <a:t>Messages d'erreur contextuels</a:t>
            </a:r>
          </a:p>
        </p:txBody>
      </p:sp>
      <p:pic>
        <p:nvPicPr>
          <p:cNvPr id="15" name="Image 14">
            <a:extLst>
              <a:ext uri="{FF2B5EF4-FFF2-40B4-BE49-F238E27FC236}">
                <a16:creationId xmlns:a16="http://schemas.microsoft.com/office/drawing/2014/main" id="{F4DD328B-9B38-4917-ABB6-D7DA7851436B}"/>
              </a:ext>
            </a:extLst>
          </p:cNvPr>
          <p:cNvPicPr>
            <a:picLocks noChangeAspect="1"/>
          </p:cNvPicPr>
          <p:nvPr/>
        </p:nvPicPr>
        <p:blipFill>
          <a:blip r:embed="rId5"/>
          <a:stretch>
            <a:fillRect/>
          </a:stretch>
        </p:blipFill>
        <p:spPr>
          <a:xfrm>
            <a:off x="5547601" y="980501"/>
            <a:ext cx="5182533" cy="4508871"/>
          </a:xfrm>
          <a:prstGeom prst="rect">
            <a:avLst/>
          </a:prstGeom>
        </p:spPr>
      </p:pic>
      <p:sp>
        <p:nvSpPr>
          <p:cNvPr id="3" name="Espace réservé du numéro de diapositive 2">
            <a:extLst>
              <a:ext uri="{FF2B5EF4-FFF2-40B4-BE49-F238E27FC236}">
                <a16:creationId xmlns:a16="http://schemas.microsoft.com/office/drawing/2014/main" id="{8363BDA2-186A-4E0E-B8A1-ADF2A9AD18FF}"/>
              </a:ext>
            </a:extLst>
          </p:cNvPr>
          <p:cNvSpPr>
            <a:spLocks noGrp="1"/>
          </p:cNvSpPr>
          <p:nvPr>
            <p:ph type="sldNum" sz="quarter" idx="12"/>
          </p:nvPr>
        </p:nvSpPr>
        <p:spPr/>
        <p:txBody>
          <a:bodyPr/>
          <a:lstStyle/>
          <a:p>
            <a:fld id="{83406461-0016-4E64-9911-6A8946D8F95F}" type="slidenum">
              <a:rPr lang="en-US" smtClean="0"/>
              <a:t>13</a:t>
            </a:fld>
            <a:endParaRPr lang="en-US"/>
          </a:p>
        </p:txBody>
      </p:sp>
      <p:graphicFrame>
        <p:nvGraphicFramePr>
          <p:cNvPr id="16" name="Diagramme 15">
            <a:extLst>
              <a:ext uri="{FF2B5EF4-FFF2-40B4-BE49-F238E27FC236}">
                <a16:creationId xmlns:a16="http://schemas.microsoft.com/office/drawing/2014/main" id="{997D2E9E-FA93-40AF-AE8F-1199EFBCA67D}"/>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5A1C2CC7-95C9-4ED3-B81B-C6DFA0BB8FB5}"/>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430B5165-21A8-4643-A42B-614D86B7CBA3}"/>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42128698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50AE48E-1385-412B-834F-FF5A9255D4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262" y="449151"/>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2430250312"/>
              </p:ext>
            </p:extLst>
          </p:nvPr>
        </p:nvGraphicFramePr>
        <p:xfrm>
          <a:off x="0" y="5692433"/>
          <a:ext cx="12192000" cy="316401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4704142" y="-905142"/>
            <a:ext cx="5652926" cy="879768"/>
          </a:xfrm>
        </p:spPr>
        <p:txBody>
          <a:bodyPr>
            <a:normAutofit/>
          </a:bodyPr>
          <a:lstStyle/>
          <a:p>
            <a:pPr algn="l"/>
            <a:r>
              <a:rPr lang="fr-FR" sz="4000" dirty="0"/>
              <a:t>Fonctionnalités</a:t>
            </a:r>
          </a:p>
          <a:p>
            <a:pPr algn="l"/>
            <a:endParaRPr lang="en-US" dirty="0"/>
          </a:p>
        </p:txBody>
      </p:sp>
      <p:sp>
        <p:nvSpPr>
          <p:cNvPr id="27" name="ZoneTexte 26">
            <a:extLst>
              <a:ext uri="{FF2B5EF4-FFF2-40B4-BE49-F238E27FC236}">
                <a16:creationId xmlns:a16="http://schemas.microsoft.com/office/drawing/2014/main" id="{324E5A81-D4E9-41BA-BB1D-2B18F990BFC2}"/>
              </a:ext>
            </a:extLst>
          </p:cNvPr>
          <p:cNvSpPr txBox="1"/>
          <p:nvPr/>
        </p:nvSpPr>
        <p:spPr>
          <a:xfrm>
            <a:off x="3959296" y="-465258"/>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pic>
        <p:nvPicPr>
          <p:cNvPr id="16" name="Image 15">
            <a:extLst>
              <a:ext uri="{FF2B5EF4-FFF2-40B4-BE49-F238E27FC236}">
                <a16:creationId xmlns:a16="http://schemas.microsoft.com/office/drawing/2014/main" id="{C3E5699E-6109-4AF1-8344-B57D086518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17015"/>
            <a:ext cx="12192000" cy="13271772"/>
          </a:xfrm>
          <a:prstGeom prst="rect">
            <a:avLst/>
          </a:prstGeom>
        </p:spPr>
      </p:pic>
      <p:sp>
        <p:nvSpPr>
          <p:cNvPr id="3" name="Espace réservé du numéro de diapositive 2">
            <a:extLst>
              <a:ext uri="{FF2B5EF4-FFF2-40B4-BE49-F238E27FC236}">
                <a16:creationId xmlns:a16="http://schemas.microsoft.com/office/drawing/2014/main" id="{009291BB-D850-4178-B270-458654C5E3D1}"/>
              </a:ext>
            </a:extLst>
          </p:cNvPr>
          <p:cNvSpPr>
            <a:spLocks noGrp="1"/>
          </p:cNvSpPr>
          <p:nvPr>
            <p:ph type="sldNum" sz="quarter" idx="12"/>
          </p:nvPr>
        </p:nvSpPr>
        <p:spPr/>
        <p:txBody>
          <a:bodyPr/>
          <a:lstStyle/>
          <a:p>
            <a:fld id="{83406461-0016-4E64-9911-6A8946D8F95F}" type="slidenum">
              <a:rPr lang="en-US" smtClean="0"/>
              <a:t>14</a:t>
            </a:fld>
            <a:endParaRPr lang="en-US"/>
          </a:p>
        </p:txBody>
      </p:sp>
      <p:graphicFrame>
        <p:nvGraphicFramePr>
          <p:cNvPr id="14" name="Diagramme 13">
            <a:extLst>
              <a:ext uri="{FF2B5EF4-FFF2-40B4-BE49-F238E27FC236}">
                <a16:creationId xmlns:a16="http://schemas.microsoft.com/office/drawing/2014/main" id="{C633EEE3-E2F5-445E-842A-2432BF51CBC1}"/>
              </a:ext>
            </a:extLst>
          </p:cNvPr>
          <p:cNvGraphicFramePr/>
          <p:nvPr>
            <p:extLst>
              <p:ext uri="{D42A27DB-BD31-4B8C-83A1-F6EECF244321}">
                <p14:modId xmlns:p14="http://schemas.microsoft.com/office/powerpoint/2010/main" val="1950207642"/>
              </p:ext>
            </p:extLst>
          </p:nvPr>
        </p:nvGraphicFramePr>
        <p:xfrm>
          <a:off x="-7171" y="-509263"/>
          <a:ext cx="12192000" cy="3651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2767881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48148E-6 L -0.01354 -0.92523 " pathEditMode="relative" rAng="0" ptsTypes="AA">
                                      <p:cBhvr>
                                        <p:cTn id="6" dur="2000" fill="hold"/>
                                        <p:tgtEl>
                                          <p:spTgt spid="16"/>
                                        </p:tgtEl>
                                        <p:attrNameLst>
                                          <p:attrName>ppt_x</p:attrName>
                                          <p:attrName>ppt_y</p:attrName>
                                        </p:attrNameLst>
                                      </p:cBhvr>
                                      <p:rCtr x="-677" y="-46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93400EDD-18F8-43A3-8861-9534C9EA3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78" y="1289769"/>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540500" y="1268123"/>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3" name="Image 2">
            <a:extLst>
              <a:ext uri="{FF2B5EF4-FFF2-40B4-BE49-F238E27FC236}">
                <a16:creationId xmlns:a16="http://schemas.microsoft.com/office/drawing/2014/main" id="{6A642569-48AF-4CEB-974A-B8714B0C9AC5}"/>
              </a:ext>
            </a:extLst>
          </p:cNvPr>
          <p:cNvPicPr>
            <a:picLocks noChangeAspect="1"/>
          </p:cNvPicPr>
          <p:nvPr/>
        </p:nvPicPr>
        <p:blipFill>
          <a:blip r:embed="rId5"/>
          <a:stretch>
            <a:fillRect/>
          </a:stretch>
        </p:blipFill>
        <p:spPr>
          <a:xfrm>
            <a:off x="5256533" y="1027106"/>
            <a:ext cx="5652926" cy="4738096"/>
          </a:xfrm>
          <a:prstGeom prst="rect">
            <a:avLst/>
          </a:prstGeom>
        </p:spPr>
      </p:pic>
      <p:sp>
        <p:nvSpPr>
          <p:cNvPr id="4" name="Espace réservé du numéro de diapositive 3">
            <a:extLst>
              <a:ext uri="{FF2B5EF4-FFF2-40B4-BE49-F238E27FC236}">
                <a16:creationId xmlns:a16="http://schemas.microsoft.com/office/drawing/2014/main" id="{F65ED92C-786C-45AE-8AC9-51B43D42148B}"/>
              </a:ext>
            </a:extLst>
          </p:cNvPr>
          <p:cNvSpPr>
            <a:spLocks noGrp="1"/>
          </p:cNvSpPr>
          <p:nvPr>
            <p:ph type="sldNum" sz="quarter" idx="12"/>
          </p:nvPr>
        </p:nvSpPr>
        <p:spPr/>
        <p:txBody>
          <a:bodyPr/>
          <a:lstStyle/>
          <a:p>
            <a:fld id="{83406461-0016-4E64-9911-6A8946D8F95F}" type="slidenum">
              <a:rPr lang="en-US" smtClean="0"/>
              <a:t>15</a:t>
            </a:fld>
            <a:endParaRPr lang="en-US"/>
          </a:p>
        </p:txBody>
      </p:sp>
      <p:graphicFrame>
        <p:nvGraphicFramePr>
          <p:cNvPr id="16" name="Diagramme 15">
            <a:extLst>
              <a:ext uri="{FF2B5EF4-FFF2-40B4-BE49-F238E27FC236}">
                <a16:creationId xmlns:a16="http://schemas.microsoft.com/office/drawing/2014/main" id="{EDCF6B5D-063E-4A97-B063-2548F159244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85107F6A-0053-4267-82D0-111E23FA7D43}"/>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75EFF0DC-4011-4960-B023-F8D4F0621820}"/>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73137212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289565D-D2B8-4E6D-AA7C-83B96C1FB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67271">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861" y="3835101"/>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604134" y="2311369"/>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4" name="Image 3">
            <a:extLst>
              <a:ext uri="{FF2B5EF4-FFF2-40B4-BE49-F238E27FC236}">
                <a16:creationId xmlns:a16="http://schemas.microsoft.com/office/drawing/2014/main" id="{7B25FE33-11CF-4634-8F29-F48D354C2EAC}"/>
              </a:ext>
            </a:extLst>
          </p:cNvPr>
          <p:cNvPicPr>
            <a:picLocks noChangeAspect="1"/>
          </p:cNvPicPr>
          <p:nvPr/>
        </p:nvPicPr>
        <p:blipFill>
          <a:blip r:embed="rId5"/>
          <a:stretch>
            <a:fillRect/>
          </a:stretch>
        </p:blipFill>
        <p:spPr>
          <a:xfrm>
            <a:off x="4704142" y="2007778"/>
            <a:ext cx="6430272" cy="3210373"/>
          </a:xfrm>
          <a:prstGeom prst="rect">
            <a:avLst/>
          </a:prstGeom>
        </p:spPr>
      </p:pic>
      <p:sp>
        <p:nvSpPr>
          <p:cNvPr id="3" name="Espace réservé du numéro de diapositive 2">
            <a:extLst>
              <a:ext uri="{FF2B5EF4-FFF2-40B4-BE49-F238E27FC236}">
                <a16:creationId xmlns:a16="http://schemas.microsoft.com/office/drawing/2014/main" id="{4F75CEBA-FEA8-4D87-8515-2BCEAA06B206}"/>
              </a:ext>
            </a:extLst>
          </p:cNvPr>
          <p:cNvSpPr>
            <a:spLocks noGrp="1"/>
          </p:cNvSpPr>
          <p:nvPr>
            <p:ph type="sldNum" sz="quarter" idx="12"/>
          </p:nvPr>
        </p:nvSpPr>
        <p:spPr/>
        <p:txBody>
          <a:bodyPr/>
          <a:lstStyle/>
          <a:p>
            <a:fld id="{83406461-0016-4E64-9911-6A8946D8F95F}" type="slidenum">
              <a:rPr lang="en-US" smtClean="0"/>
              <a:t>16</a:t>
            </a:fld>
            <a:endParaRPr lang="en-US"/>
          </a:p>
        </p:txBody>
      </p:sp>
      <p:graphicFrame>
        <p:nvGraphicFramePr>
          <p:cNvPr id="16" name="Diagramme 15">
            <a:extLst>
              <a:ext uri="{FF2B5EF4-FFF2-40B4-BE49-F238E27FC236}">
                <a16:creationId xmlns:a16="http://schemas.microsoft.com/office/drawing/2014/main" id="{C621779C-F824-48E1-A216-49671CC3B138}"/>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E3D63951-F248-4E9C-B09C-59101CD4D5C9}"/>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4467DEF7-62D1-48C1-A3A4-769B70F9135D}"/>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27544137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2F212A8-785F-4411-8BE9-C5B6FC984B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27506">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82" y="4096176"/>
            <a:ext cx="247122" cy="243678"/>
          </a:xfrm>
          <a:prstGeom prst="rect">
            <a:avLst/>
          </a:prstGeom>
        </p:spPr>
      </p:pic>
      <p:sp>
        <p:nvSpPr>
          <p:cNvPr id="13" name="ZoneTexte 12">
            <a:extLst>
              <a:ext uri="{FF2B5EF4-FFF2-40B4-BE49-F238E27FC236}">
                <a16:creationId xmlns:a16="http://schemas.microsoft.com/office/drawing/2014/main" id="{CFD62EE9-7C5E-4467-930C-238E27FFC496}"/>
              </a:ext>
            </a:extLst>
          </p:cNvPr>
          <p:cNvSpPr txBox="1"/>
          <p:nvPr/>
        </p:nvSpPr>
        <p:spPr>
          <a:xfrm>
            <a:off x="604134" y="2311369"/>
            <a:ext cx="4212083" cy="369332"/>
          </a:xfrm>
          <a:prstGeom prst="rect">
            <a:avLst/>
          </a:prstGeom>
          <a:noFill/>
        </p:spPr>
        <p:txBody>
          <a:bodyPr wrap="square" rtlCol="0">
            <a:spAutoFit/>
          </a:bodyPr>
          <a:lstStyle/>
          <a:p>
            <a:pPr marL="285750" indent="-285750">
              <a:buFont typeface="Arial" panose="020B0604020202020204" pitchFamily="34" charset="0"/>
              <a:buChar char="•"/>
            </a:pPr>
            <a:r>
              <a:rPr lang="fr-FR" dirty="0"/>
              <a:t>Gestion de mot de passe</a:t>
            </a:r>
          </a:p>
        </p:txBody>
      </p:sp>
      <p:sp>
        <p:nvSpPr>
          <p:cNvPr id="14" name="ZoneTexte 13">
            <a:extLst>
              <a:ext uri="{FF2B5EF4-FFF2-40B4-BE49-F238E27FC236}">
                <a16:creationId xmlns:a16="http://schemas.microsoft.com/office/drawing/2014/main" id="{438D4904-667A-49C4-A21B-FA6B7CA5F73B}"/>
              </a:ext>
            </a:extLst>
          </p:cNvPr>
          <p:cNvSpPr txBox="1"/>
          <p:nvPr/>
        </p:nvSpPr>
        <p:spPr>
          <a:xfrm>
            <a:off x="637580" y="3234937"/>
            <a:ext cx="5027405" cy="1200329"/>
          </a:xfrm>
          <a:prstGeom prst="rect">
            <a:avLst/>
          </a:prstGeom>
          <a:noFill/>
        </p:spPr>
        <p:txBody>
          <a:bodyPr wrap="square" rtlCol="0">
            <a:spAutoFit/>
          </a:bodyPr>
          <a:lstStyle/>
          <a:p>
            <a:r>
              <a:rPr lang="fr-FR" b="1" dirty="0"/>
              <a:t>Mot de passe oublié</a:t>
            </a:r>
            <a:endParaRPr lang="fr-FR" dirty="0"/>
          </a:p>
          <a:p>
            <a:pPr marL="285750" indent="-285750">
              <a:buFont typeface="Arial" panose="020B0604020202020204" pitchFamily="34" charset="0"/>
              <a:buChar char="•"/>
            </a:pPr>
            <a:r>
              <a:rPr lang="fr-FR" dirty="0"/>
              <a:t>Formulaire de demande</a:t>
            </a:r>
          </a:p>
          <a:p>
            <a:pPr marL="285750" indent="-285750">
              <a:buFont typeface="Arial" panose="020B0604020202020204" pitchFamily="34" charset="0"/>
              <a:buChar char="•"/>
            </a:pPr>
            <a:r>
              <a:rPr lang="fr-FR" dirty="0"/>
              <a:t>Mail de récupération</a:t>
            </a:r>
          </a:p>
          <a:p>
            <a:pPr marL="285750" indent="-285750">
              <a:buFont typeface="Arial" panose="020B0604020202020204" pitchFamily="34" charset="0"/>
              <a:buChar char="•"/>
            </a:pPr>
            <a:r>
              <a:rPr lang="fr-FR" dirty="0"/>
              <a:t>Formulaire de changement</a:t>
            </a:r>
          </a:p>
        </p:txBody>
      </p:sp>
      <p:pic>
        <p:nvPicPr>
          <p:cNvPr id="3" name="Image 2">
            <a:extLst>
              <a:ext uri="{FF2B5EF4-FFF2-40B4-BE49-F238E27FC236}">
                <a16:creationId xmlns:a16="http://schemas.microsoft.com/office/drawing/2014/main" id="{0DBAA0BE-4A18-4E2C-AA44-C3B9FFB7751C}"/>
              </a:ext>
            </a:extLst>
          </p:cNvPr>
          <p:cNvPicPr>
            <a:picLocks noChangeAspect="1"/>
          </p:cNvPicPr>
          <p:nvPr/>
        </p:nvPicPr>
        <p:blipFill>
          <a:blip r:embed="rId5"/>
          <a:stretch>
            <a:fillRect/>
          </a:stretch>
        </p:blipFill>
        <p:spPr>
          <a:xfrm>
            <a:off x="5547601" y="1217428"/>
            <a:ext cx="5322156" cy="4491088"/>
          </a:xfrm>
          <a:prstGeom prst="rect">
            <a:avLst/>
          </a:prstGeom>
        </p:spPr>
      </p:pic>
      <p:sp>
        <p:nvSpPr>
          <p:cNvPr id="4" name="Espace réservé du numéro de diapositive 3">
            <a:extLst>
              <a:ext uri="{FF2B5EF4-FFF2-40B4-BE49-F238E27FC236}">
                <a16:creationId xmlns:a16="http://schemas.microsoft.com/office/drawing/2014/main" id="{A59C484A-D132-4D57-BF46-03D606538A85}"/>
              </a:ext>
            </a:extLst>
          </p:cNvPr>
          <p:cNvSpPr>
            <a:spLocks noGrp="1"/>
          </p:cNvSpPr>
          <p:nvPr>
            <p:ph type="sldNum" sz="quarter" idx="12"/>
          </p:nvPr>
        </p:nvSpPr>
        <p:spPr/>
        <p:txBody>
          <a:bodyPr/>
          <a:lstStyle/>
          <a:p>
            <a:fld id="{83406461-0016-4E64-9911-6A8946D8F95F}" type="slidenum">
              <a:rPr lang="en-US" smtClean="0"/>
              <a:t>17</a:t>
            </a:fld>
            <a:endParaRPr lang="en-US"/>
          </a:p>
        </p:txBody>
      </p:sp>
      <p:graphicFrame>
        <p:nvGraphicFramePr>
          <p:cNvPr id="16" name="Diagramme 15">
            <a:extLst>
              <a:ext uri="{FF2B5EF4-FFF2-40B4-BE49-F238E27FC236}">
                <a16:creationId xmlns:a16="http://schemas.microsoft.com/office/drawing/2014/main" id="{208D1A68-0C3B-4D30-8EC0-884531F7183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7C4655AC-93A9-49E5-A838-AA43BEB5DFD4}"/>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746BEDA9-2C91-42BB-BE21-DF61001D35F1}"/>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40525568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4267031-3CA1-416F-987A-1131BE53FB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11867">
            <a:off x="-2679289" y="-1206022"/>
            <a:ext cx="15823823" cy="8900901"/>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81881"/>
            <a:ext cx="247122" cy="243678"/>
          </a:xfrm>
          <a:prstGeom prst="rect">
            <a:avLst/>
          </a:prstGeom>
        </p:spPr>
      </p:pic>
      <p:pic>
        <p:nvPicPr>
          <p:cNvPr id="15" name="Image 14">
            <a:extLst>
              <a:ext uri="{FF2B5EF4-FFF2-40B4-BE49-F238E27FC236}">
                <a16:creationId xmlns:a16="http://schemas.microsoft.com/office/drawing/2014/main" id="{0CB3523D-15B5-4004-B870-EA5B93265B47}"/>
              </a:ext>
            </a:extLst>
          </p:cNvPr>
          <p:cNvPicPr>
            <a:picLocks noChangeAspect="1"/>
          </p:cNvPicPr>
          <p:nvPr/>
        </p:nvPicPr>
        <p:blipFill>
          <a:blip r:embed="rId5"/>
          <a:stretch>
            <a:fillRect/>
          </a:stretch>
        </p:blipFill>
        <p:spPr>
          <a:xfrm>
            <a:off x="1803524" y="937686"/>
            <a:ext cx="8915494" cy="4982627"/>
          </a:xfrm>
          <a:prstGeom prst="rect">
            <a:avLst/>
          </a:prstGeom>
        </p:spPr>
      </p:pic>
      <p:sp>
        <p:nvSpPr>
          <p:cNvPr id="3" name="Espace réservé du numéro de diapositive 2">
            <a:extLst>
              <a:ext uri="{FF2B5EF4-FFF2-40B4-BE49-F238E27FC236}">
                <a16:creationId xmlns:a16="http://schemas.microsoft.com/office/drawing/2014/main" id="{4F8C5FAE-2F3B-4AA1-9F53-37938430DA82}"/>
              </a:ext>
            </a:extLst>
          </p:cNvPr>
          <p:cNvSpPr>
            <a:spLocks noGrp="1"/>
          </p:cNvSpPr>
          <p:nvPr>
            <p:ph type="sldNum" sz="quarter" idx="12"/>
          </p:nvPr>
        </p:nvSpPr>
        <p:spPr/>
        <p:txBody>
          <a:bodyPr/>
          <a:lstStyle/>
          <a:p>
            <a:fld id="{83406461-0016-4E64-9911-6A8946D8F95F}" type="slidenum">
              <a:rPr lang="en-US" smtClean="0"/>
              <a:t>18</a:t>
            </a:fld>
            <a:endParaRPr lang="en-US"/>
          </a:p>
        </p:txBody>
      </p:sp>
      <p:graphicFrame>
        <p:nvGraphicFramePr>
          <p:cNvPr id="14" name="Diagramme 13">
            <a:extLst>
              <a:ext uri="{FF2B5EF4-FFF2-40B4-BE49-F238E27FC236}">
                <a16:creationId xmlns:a16="http://schemas.microsoft.com/office/drawing/2014/main" id="{C1294ED7-09E6-496F-987C-F681318440B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Sous-titre 2">
            <a:extLst>
              <a:ext uri="{FF2B5EF4-FFF2-40B4-BE49-F238E27FC236}">
                <a16:creationId xmlns:a16="http://schemas.microsoft.com/office/drawing/2014/main" id="{D7813AB9-6FF8-4237-862E-F03893F6F92A}"/>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
        <p:nvSpPr>
          <p:cNvPr id="28" name="ZoneTexte 27">
            <a:extLst>
              <a:ext uri="{FF2B5EF4-FFF2-40B4-BE49-F238E27FC236}">
                <a16:creationId xmlns:a16="http://schemas.microsoft.com/office/drawing/2014/main" id="{5A1AE7B1-5460-406A-A702-9B834A6298E2}"/>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29374105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2D99CE56-2CA1-4807-B8AF-051416D91F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506303">
            <a:off x="-2649897" y="-1263935"/>
            <a:ext cx="17149333" cy="9646500"/>
          </a:xfrm>
          <a:prstGeom prst="rect">
            <a:avLst/>
          </a:prstGeom>
        </p:spPr>
      </p:pic>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71127" cy="6902509"/>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0110" y="2459707"/>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4" name="ZoneTexte 3">
            <a:extLst>
              <a:ext uri="{FF2B5EF4-FFF2-40B4-BE49-F238E27FC236}">
                <a16:creationId xmlns:a16="http://schemas.microsoft.com/office/drawing/2014/main" id="{8670A5DC-89D4-4E00-B292-4C157F928AC6}"/>
              </a:ext>
            </a:extLst>
          </p:cNvPr>
          <p:cNvSpPr txBox="1"/>
          <p:nvPr/>
        </p:nvSpPr>
        <p:spPr>
          <a:xfrm>
            <a:off x="4816217" y="-540399"/>
            <a:ext cx="3321233" cy="461665"/>
          </a:xfrm>
          <a:prstGeom prst="rect">
            <a:avLst/>
          </a:prstGeom>
          <a:noFill/>
        </p:spPr>
        <p:txBody>
          <a:bodyPr wrap="square" rtlCol="0">
            <a:spAutoFit/>
          </a:bodyPr>
          <a:lstStyle/>
          <a:p>
            <a:r>
              <a:rPr lang="fr-FR" sz="2400" dirty="0"/>
              <a:t>Espace Utilisateur</a:t>
            </a:r>
          </a:p>
        </p:txBody>
      </p:sp>
      <p:sp>
        <p:nvSpPr>
          <p:cNvPr id="23" name="ZoneTexte 22">
            <a:extLst>
              <a:ext uri="{FF2B5EF4-FFF2-40B4-BE49-F238E27FC236}">
                <a16:creationId xmlns:a16="http://schemas.microsoft.com/office/drawing/2014/main" id="{4B28D6C7-16B0-47A1-B4A1-662C3D8DEDA3}"/>
              </a:ext>
            </a:extLst>
          </p:cNvPr>
          <p:cNvSpPr txBox="1"/>
          <p:nvPr/>
        </p:nvSpPr>
        <p:spPr>
          <a:xfrm>
            <a:off x="-5437377" y="2179647"/>
            <a:ext cx="5322156" cy="461665"/>
          </a:xfrm>
          <a:prstGeom prst="rect">
            <a:avLst/>
          </a:prstGeom>
          <a:noFill/>
        </p:spPr>
        <p:txBody>
          <a:bodyPr wrap="square" rtlCol="0">
            <a:spAutoFit/>
          </a:bodyPr>
          <a:lstStyle/>
          <a:p>
            <a:r>
              <a:rPr lang="fr-FR" sz="2400" dirty="0">
                <a:solidFill>
                  <a:schemeClr val="tx1">
                    <a:lumMod val="50000"/>
                    <a:lumOff val="50000"/>
                  </a:schemeClr>
                </a:solidFill>
              </a:rPr>
              <a:t>Gestion des créneaux et réservations</a:t>
            </a:r>
          </a:p>
        </p:txBody>
      </p:sp>
      <p:sp>
        <p:nvSpPr>
          <p:cNvPr id="25" name="ZoneTexte 24">
            <a:extLst>
              <a:ext uri="{FF2B5EF4-FFF2-40B4-BE49-F238E27FC236}">
                <a16:creationId xmlns:a16="http://schemas.microsoft.com/office/drawing/2014/main" id="{110F3B53-F910-446A-A127-63B0F65A7C6A}"/>
              </a:ext>
            </a:extLst>
          </p:cNvPr>
          <p:cNvSpPr txBox="1"/>
          <p:nvPr/>
        </p:nvSpPr>
        <p:spPr>
          <a:xfrm>
            <a:off x="-5437377" y="2773272"/>
            <a:ext cx="5322156" cy="461665"/>
          </a:xfrm>
          <a:prstGeom prst="rect">
            <a:avLst/>
          </a:prstGeom>
          <a:noFill/>
        </p:spPr>
        <p:txBody>
          <a:bodyPr wrap="square" rtlCol="0">
            <a:spAutoFit/>
          </a:bodyPr>
          <a:lstStyle/>
          <a:p>
            <a:r>
              <a:rPr lang="fr-FR" sz="2400" dirty="0">
                <a:solidFill>
                  <a:schemeClr val="tx1">
                    <a:lumMod val="50000"/>
                    <a:lumOff val="50000"/>
                  </a:schemeClr>
                </a:solidFill>
              </a:rPr>
              <a:t>Consultations</a:t>
            </a:r>
          </a:p>
        </p:txBody>
      </p:sp>
      <p:sp>
        <p:nvSpPr>
          <p:cNvPr id="27" name="ZoneTexte 26">
            <a:extLst>
              <a:ext uri="{FF2B5EF4-FFF2-40B4-BE49-F238E27FC236}">
                <a16:creationId xmlns:a16="http://schemas.microsoft.com/office/drawing/2014/main" id="{298E48E5-0632-4A78-8681-E8FFE4A29493}"/>
              </a:ext>
            </a:extLst>
          </p:cNvPr>
          <p:cNvSpPr txBox="1"/>
          <p:nvPr/>
        </p:nvSpPr>
        <p:spPr>
          <a:xfrm>
            <a:off x="-5437377" y="4180390"/>
            <a:ext cx="5322156" cy="461665"/>
          </a:xfrm>
          <a:prstGeom prst="rect">
            <a:avLst/>
          </a:prstGeom>
          <a:noFill/>
        </p:spPr>
        <p:txBody>
          <a:bodyPr wrap="square" rtlCol="0">
            <a:spAutoFit/>
          </a:bodyPr>
          <a:lstStyle/>
          <a:p>
            <a:r>
              <a:rPr lang="fr-FR" sz="2400" dirty="0">
                <a:solidFill>
                  <a:schemeClr val="tx1">
                    <a:lumMod val="50000"/>
                    <a:lumOff val="50000"/>
                  </a:schemeClr>
                </a:solidFill>
              </a:rPr>
              <a:t>Payments en ligne</a:t>
            </a:r>
          </a:p>
        </p:txBody>
      </p:sp>
      <p:sp>
        <p:nvSpPr>
          <p:cNvPr id="28" name="ZoneTexte 27">
            <a:extLst>
              <a:ext uri="{FF2B5EF4-FFF2-40B4-BE49-F238E27FC236}">
                <a16:creationId xmlns:a16="http://schemas.microsoft.com/office/drawing/2014/main" id="{2316AB88-E6D9-4726-9466-0A7FD029A82E}"/>
              </a:ext>
            </a:extLst>
          </p:cNvPr>
          <p:cNvSpPr txBox="1"/>
          <p:nvPr/>
        </p:nvSpPr>
        <p:spPr>
          <a:xfrm>
            <a:off x="-5437377" y="4733047"/>
            <a:ext cx="5322156" cy="461665"/>
          </a:xfrm>
          <a:prstGeom prst="rect">
            <a:avLst/>
          </a:prstGeom>
          <a:noFill/>
        </p:spPr>
        <p:txBody>
          <a:bodyPr wrap="square" rtlCol="0">
            <a:spAutoFit/>
          </a:bodyPr>
          <a:lstStyle/>
          <a:p>
            <a:r>
              <a:rPr lang="fr-FR" sz="2400" dirty="0">
                <a:solidFill>
                  <a:schemeClr val="tx1">
                    <a:lumMod val="50000"/>
                    <a:lumOff val="50000"/>
                  </a:schemeClr>
                </a:solidFill>
              </a:rPr>
              <a:t>Facturation</a:t>
            </a:r>
          </a:p>
        </p:txBody>
      </p:sp>
      <p:sp>
        <p:nvSpPr>
          <p:cNvPr id="29" name="ZoneTexte 28">
            <a:extLst>
              <a:ext uri="{FF2B5EF4-FFF2-40B4-BE49-F238E27FC236}">
                <a16:creationId xmlns:a16="http://schemas.microsoft.com/office/drawing/2014/main" id="{5300C794-8DD2-47E3-BEB8-11187B5897BA}"/>
              </a:ext>
            </a:extLst>
          </p:cNvPr>
          <p:cNvSpPr txBox="1"/>
          <p:nvPr/>
        </p:nvSpPr>
        <p:spPr>
          <a:xfrm>
            <a:off x="-5437377" y="5271978"/>
            <a:ext cx="5322156" cy="461665"/>
          </a:xfrm>
          <a:prstGeom prst="rect">
            <a:avLst/>
          </a:prstGeom>
          <a:noFill/>
        </p:spPr>
        <p:txBody>
          <a:bodyPr wrap="square" rtlCol="0">
            <a:spAutoFit/>
          </a:bodyPr>
          <a:lstStyle/>
          <a:p>
            <a:r>
              <a:rPr lang="fr-FR" sz="2400" dirty="0">
                <a:solidFill>
                  <a:schemeClr val="tx1">
                    <a:lumMod val="50000"/>
                    <a:lumOff val="50000"/>
                  </a:schemeClr>
                </a:solidFill>
              </a:rPr>
              <a:t>Contact</a:t>
            </a:r>
          </a:p>
        </p:txBody>
      </p:sp>
      <p:sp>
        <p:nvSpPr>
          <p:cNvPr id="30" name="ZoneTexte 29">
            <a:extLst>
              <a:ext uri="{FF2B5EF4-FFF2-40B4-BE49-F238E27FC236}">
                <a16:creationId xmlns:a16="http://schemas.microsoft.com/office/drawing/2014/main" id="{9DF88A1C-965F-45AB-8577-B09356CF8DD7}"/>
              </a:ext>
            </a:extLst>
          </p:cNvPr>
          <p:cNvSpPr txBox="1"/>
          <p:nvPr/>
        </p:nvSpPr>
        <p:spPr>
          <a:xfrm>
            <a:off x="-5437377" y="3465532"/>
            <a:ext cx="5322156" cy="461665"/>
          </a:xfrm>
          <a:prstGeom prst="rect">
            <a:avLst/>
          </a:prstGeom>
          <a:noFill/>
        </p:spPr>
        <p:txBody>
          <a:bodyPr wrap="square" rtlCol="0">
            <a:spAutoFit/>
          </a:bodyPr>
          <a:lstStyle/>
          <a:p>
            <a:r>
              <a:rPr lang="fr-FR" sz="2400" dirty="0">
                <a:solidFill>
                  <a:schemeClr val="tx1">
                    <a:lumMod val="50000"/>
                    <a:lumOff val="50000"/>
                  </a:schemeClr>
                </a:solidFill>
              </a:rPr>
              <a:t>Suivi</a:t>
            </a:r>
          </a:p>
        </p:txBody>
      </p:sp>
      <p:sp>
        <p:nvSpPr>
          <p:cNvPr id="19" name="ZoneTexte 18">
            <a:extLst>
              <a:ext uri="{FF2B5EF4-FFF2-40B4-BE49-F238E27FC236}">
                <a16:creationId xmlns:a16="http://schemas.microsoft.com/office/drawing/2014/main" id="{190775FB-2EEC-453F-957C-DFA4DDB17021}"/>
              </a:ext>
            </a:extLst>
          </p:cNvPr>
          <p:cNvSpPr txBox="1"/>
          <p:nvPr/>
        </p:nvSpPr>
        <p:spPr>
          <a:xfrm>
            <a:off x="-2012529" y="2496035"/>
            <a:ext cx="1599752" cy="369332"/>
          </a:xfrm>
          <a:prstGeom prst="rect">
            <a:avLst/>
          </a:prstGeom>
          <a:noFill/>
        </p:spPr>
        <p:txBody>
          <a:bodyPr wrap="square" rtlCol="0">
            <a:spAutoFit/>
          </a:bodyPr>
          <a:lstStyle/>
          <a:p>
            <a:pPr marL="285750" indent="-285750">
              <a:buFont typeface="Arial" panose="020B0604020202020204" pitchFamily="34" charset="0"/>
              <a:buChar char="•"/>
            </a:pPr>
            <a:r>
              <a:rPr lang="fr-FR" dirty="0"/>
              <a:t>Profil</a:t>
            </a:r>
          </a:p>
        </p:txBody>
      </p:sp>
      <p:pic>
        <p:nvPicPr>
          <p:cNvPr id="16" name="Image 15">
            <a:extLst>
              <a:ext uri="{FF2B5EF4-FFF2-40B4-BE49-F238E27FC236}">
                <a16:creationId xmlns:a16="http://schemas.microsoft.com/office/drawing/2014/main" id="{E4941C36-A809-45BC-8273-686602BB19D6}"/>
              </a:ext>
            </a:extLst>
          </p:cNvPr>
          <p:cNvPicPr>
            <a:picLocks noChangeAspect="1"/>
          </p:cNvPicPr>
          <p:nvPr/>
        </p:nvPicPr>
        <p:blipFill>
          <a:blip r:embed="rId4"/>
          <a:stretch>
            <a:fillRect/>
          </a:stretch>
        </p:blipFill>
        <p:spPr>
          <a:xfrm>
            <a:off x="0" y="36532"/>
            <a:ext cx="12271127" cy="6858000"/>
          </a:xfrm>
          <a:prstGeom prst="rect">
            <a:avLst/>
          </a:prstGeom>
        </p:spPr>
      </p:pic>
      <p:pic>
        <p:nvPicPr>
          <p:cNvPr id="13" name="Image 12">
            <a:extLst>
              <a:ext uri="{FF2B5EF4-FFF2-40B4-BE49-F238E27FC236}">
                <a16:creationId xmlns:a16="http://schemas.microsoft.com/office/drawing/2014/main" id="{5F913E8A-3A5F-41C8-BBB8-F8A9D86EC7BE}"/>
              </a:ext>
            </a:extLst>
          </p:cNvPr>
          <p:cNvPicPr>
            <a:picLocks noChangeAspect="1"/>
          </p:cNvPicPr>
          <p:nvPr/>
        </p:nvPicPr>
        <p:blipFill>
          <a:blip r:embed="rId5"/>
          <a:stretch>
            <a:fillRect/>
          </a:stretch>
        </p:blipFill>
        <p:spPr>
          <a:xfrm>
            <a:off x="12491648" y="0"/>
            <a:ext cx="4523975" cy="6858000"/>
          </a:xfrm>
          <a:prstGeom prst="rect">
            <a:avLst/>
          </a:prstGeom>
        </p:spPr>
      </p:pic>
      <p:sp>
        <p:nvSpPr>
          <p:cNvPr id="3" name="Espace réservé du numéro de diapositive 2">
            <a:extLst>
              <a:ext uri="{FF2B5EF4-FFF2-40B4-BE49-F238E27FC236}">
                <a16:creationId xmlns:a16="http://schemas.microsoft.com/office/drawing/2014/main" id="{23B09F69-F727-41DD-9484-DA33897B84CC}"/>
              </a:ext>
            </a:extLst>
          </p:cNvPr>
          <p:cNvSpPr>
            <a:spLocks noGrp="1"/>
          </p:cNvSpPr>
          <p:nvPr>
            <p:ph type="sldNum" sz="quarter" idx="12"/>
          </p:nvPr>
        </p:nvSpPr>
        <p:spPr/>
        <p:txBody>
          <a:bodyPr/>
          <a:lstStyle/>
          <a:p>
            <a:fld id="{83406461-0016-4E64-9911-6A8946D8F95F}" type="slidenum">
              <a:rPr lang="en-US" smtClean="0"/>
              <a:t>19</a:t>
            </a:fld>
            <a:endParaRPr lang="en-US"/>
          </a:p>
        </p:txBody>
      </p:sp>
      <p:graphicFrame>
        <p:nvGraphicFramePr>
          <p:cNvPr id="17" name="Diagramme 16">
            <a:extLst>
              <a:ext uri="{FF2B5EF4-FFF2-40B4-BE49-F238E27FC236}">
                <a16:creationId xmlns:a16="http://schemas.microsoft.com/office/drawing/2014/main" id="{D14F67D3-114C-4597-98B2-8024B86687BE}"/>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4723875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75E-6 0 L -0.39297 0 " pathEditMode="relative" rAng="0" ptsTypes="AA">
                                      <p:cBhvr>
                                        <p:cTn id="6" dur="500" fill="hold"/>
                                        <p:tgtEl>
                                          <p:spTgt spid="13"/>
                                        </p:tgtEl>
                                        <p:attrNameLst>
                                          <p:attrName>ppt_x</p:attrName>
                                          <p:attrName>ppt_y</p:attrName>
                                        </p:attrNameLst>
                                      </p:cBhvr>
                                      <p:rCtr x="-1964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0"/>
            <a:ext cx="12192000" cy="68580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765" y="686043"/>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1073992"/>
            <a:ext cx="9144000" cy="2387600"/>
          </a:xfrm>
        </p:spPr>
        <p:txBody>
          <a:bodyPr/>
          <a:lstStyle/>
          <a:p>
            <a:r>
              <a:rPr lang="en-US" dirty="0"/>
              <a:t>Qui Je </a:t>
            </a:r>
            <a:r>
              <a:rPr lang="en-US" dirty="0" err="1"/>
              <a:t>suis</a:t>
            </a:r>
            <a:r>
              <a:rPr lang="en-US" dirty="0"/>
              <a:t>?</a:t>
            </a:r>
          </a:p>
        </p:txBody>
      </p:sp>
      <p:sp>
        <p:nvSpPr>
          <p:cNvPr id="2" name="ZoneTexte 1">
            <a:extLst>
              <a:ext uri="{FF2B5EF4-FFF2-40B4-BE49-F238E27FC236}">
                <a16:creationId xmlns:a16="http://schemas.microsoft.com/office/drawing/2014/main" id="{19C6A222-72DD-4865-AC85-661E2966766F}"/>
              </a:ext>
            </a:extLst>
          </p:cNvPr>
          <p:cNvSpPr txBox="1"/>
          <p:nvPr/>
        </p:nvSpPr>
        <p:spPr>
          <a:xfrm>
            <a:off x="1524000" y="3010039"/>
            <a:ext cx="7602070"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Mahdi Mcheik</a:t>
            </a:r>
          </a:p>
          <a:p>
            <a:pPr marL="285750" indent="-285750">
              <a:buFont typeface="Arial" panose="020B0604020202020204" pitchFamily="34" charset="0"/>
              <a:buChar char="•"/>
            </a:pPr>
            <a:r>
              <a:rPr lang="fr-FR" sz="2800" dirty="0"/>
              <a:t>Parcours</a:t>
            </a:r>
            <a:r>
              <a:rPr lang="en-US" sz="2800" dirty="0"/>
              <a:t> </a:t>
            </a:r>
            <a:r>
              <a:rPr lang="fr-FR" sz="2800" dirty="0"/>
              <a:t>professionnel</a:t>
            </a:r>
          </a:p>
          <a:p>
            <a:pPr marL="285750" indent="-285750">
              <a:buFont typeface="Arial" panose="020B0604020202020204" pitchFamily="34" charset="0"/>
              <a:buChar char="•"/>
            </a:pPr>
            <a:r>
              <a:rPr lang="en-US" sz="2800" dirty="0"/>
              <a:t>Language </a:t>
            </a:r>
            <a:r>
              <a:rPr lang="fr-FR" sz="2800" dirty="0"/>
              <a:t>préféré ?</a:t>
            </a:r>
            <a:r>
              <a:rPr lang="en-US" sz="2800" dirty="0"/>
              <a:t> </a:t>
            </a:r>
          </a:p>
        </p:txBody>
      </p:sp>
      <p:pic>
        <p:nvPicPr>
          <p:cNvPr id="4" name="Image 3">
            <a:extLst>
              <a:ext uri="{FF2B5EF4-FFF2-40B4-BE49-F238E27FC236}">
                <a16:creationId xmlns:a16="http://schemas.microsoft.com/office/drawing/2014/main" id="{F4F8397E-7DC3-4CB5-8450-39522F86C9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5029" y="1418769"/>
            <a:ext cx="2962665" cy="5262282"/>
          </a:xfrm>
          <a:prstGeom prst="rect">
            <a:avLst/>
          </a:prstGeom>
        </p:spPr>
      </p:pic>
      <p:sp>
        <p:nvSpPr>
          <p:cNvPr id="5" name="Espace réservé du numéro de diapositive 4">
            <a:extLst>
              <a:ext uri="{FF2B5EF4-FFF2-40B4-BE49-F238E27FC236}">
                <a16:creationId xmlns:a16="http://schemas.microsoft.com/office/drawing/2014/main" id="{B4F389CB-8BA1-4C48-99B6-F1541C9EE5F5}"/>
              </a:ext>
            </a:extLst>
          </p:cNvPr>
          <p:cNvSpPr>
            <a:spLocks noGrp="1"/>
          </p:cNvSpPr>
          <p:nvPr>
            <p:ph type="sldNum" sz="quarter" idx="12"/>
          </p:nvPr>
        </p:nvSpPr>
        <p:spPr/>
        <p:txBody>
          <a:bodyPr/>
          <a:lstStyle/>
          <a:p>
            <a:fld id="{83406461-0016-4E64-9911-6A8946D8F95F}" type="slidenum">
              <a:rPr lang="en-US" smtClean="0"/>
              <a:t>2</a:t>
            </a:fld>
            <a:endParaRPr lang="en-US"/>
          </a:p>
        </p:txBody>
      </p:sp>
    </p:spTree>
    <p:extLst>
      <p:ext uri="{BB962C8B-B14F-4D97-AF65-F5344CB8AC3E}">
        <p14:creationId xmlns:p14="http://schemas.microsoft.com/office/powerpoint/2010/main" val="21003272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98D00560-6A67-4002-A6C3-5968BF6428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609096">
            <a:off x="-2649897" y="-1263935"/>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34" y="1660762"/>
            <a:ext cx="247122" cy="243678"/>
          </a:xfrm>
          <a:prstGeom prst="rect">
            <a:avLst/>
          </a:prstGeom>
        </p:spPr>
      </p:pic>
      <p:sp>
        <p:nvSpPr>
          <p:cNvPr id="15" name="ZoneTexte 14">
            <a:extLst>
              <a:ext uri="{FF2B5EF4-FFF2-40B4-BE49-F238E27FC236}">
                <a16:creationId xmlns:a16="http://schemas.microsoft.com/office/drawing/2014/main" id="{96685FAF-B5D7-461F-8533-BFA8EA20754B}"/>
              </a:ext>
            </a:extLst>
          </p:cNvPr>
          <p:cNvSpPr txBox="1"/>
          <p:nvPr/>
        </p:nvSpPr>
        <p:spPr>
          <a:xfrm>
            <a:off x="721801" y="1589823"/>
            <a:ext cx="5027405" cy="1200329"/>
          </a:xfrm>
          <a:prstGeom prst="rect">
            <a:avLst/>
          </a:prstGeom>
          <a:noFill/>
        </p:spPr>
        <p:txBody>
          <a:bodyPr wrap="square" rtlCol="0">
            <a:spAutoFit/>
          </a:bodyPr>
          <a:lstStyle/>
          <a:p>
            <a:r>
              <a:rPr lang="fr-FR" b="1" dirty="0" err="1"/>
              <a:t>Formualires</a:t>
            </a:r>
            <a:endParaRPr lang="fr-FR" dirty="0"/>
          </a:p>
          <a:p>
            <a:pPr marL="285750" indent="-285750">
              <a:buFont typeface="Arial" panose="020B0604020202020204" pitchFamily="34" charset="0"/>
              <a:buChar char="•"/>
            </a:pPr>
            <a:r>
              <a:rPr lang="fr-FR" dirty="0"/>
              <a:t>Configuration</a:t>
            </a:r>
          </a:p>
          <a:p>
            <a:pPr marL="285750" indent="-285750">
              <a:buFont typeface="Arial" panose="020B0604020202020204" pitchFamily="34" charset="0"/>
              <a:buChar char="•"/>
            </a:pPr>
            <a:r>
              <a:rPr lang="fr-FR" dirty="0"/>
              <a:t>Génération du formulaire</a:t>
            </a:r>
          </a:p>
          <a:p>
            <a:pPr marL="285750" indent="-285750">
              <a:buFont typeface="Arial" panose="020B0604020202020204" pitchFamily="34" charset="0"/>
              <a:buChar char="•"/>
            </a:pPr>
            <a:r>
              <a:rPr lang="fr-FR" dirty="0"/>
              <a:t>Récupérer des valeurs</a:t>
            </a:r>
          </a:p>
        </p:txBody>
      </p:sp>
      <p:pic>
        <p:nvPicPr>
          <p:cNvPr id="6" name="Image 5">
            <a:extLst>
              <a:ext uri="{FF2B5EF4-FFF2-40B4-BE49-F238E27FC236}">
                <a16:creationId xmlns:a16="http://schemas.microsoft.com/office/drawing/2014/main" id="{B4482E6C-9474-4752-9EC4-C170CBFCACD4}"/>
              </a:ext>
            </a:extLst>
          </p:cNvPr>
          <p:cNvPicPr>
            <a:picLocks noChangeAspect="1"/>
          </p:cNvPicPr>
          <p:nvPr/>
        </p:nvPicPr>
        <p:blipFill>
          <a:blip r:embed="rId5"/>
          <a:stretch>
            <a:fillRect/>
          </a:stretch>
        </p:blipFill>
        <p:spPr>
          <a:xfrm>
            <a:off x="4999843" y="5292882"/>
            <a:ext cx="5813342" cy="1084791"/>
          </a:xfrm>
          <a:prstGeom prst="rect">
            <a:avLst/>
          </a:prstGeom>
        </p:spPr>
      </p:pic>
      <p:pic>
        <p:nvPicPr>
          <p:cNvPr id="10" name="Image 9">
            <a:extLst>
              <a:ext uri="{FF2B5EF4-FFF2-40B4-BE49-F238E27FC236}">
                <a16:creationId xmlns:a16="http://schemas.microsoft.com/office/drawing/2014/main" id="{E6B12CE0-D744-4383-AA79-9BB4E1139F89}"/>
              </a:ext>
            </a:extLst>
          </p:cNvPr>
          <p:cNvPicPr>
            <a:picLocks noChangeAspect="1"/>
          </p:cNvPicPr>
          <p:nvPr/>
        </p:nvPicPr>
        <p:blipFill>
          <a:blip r:embed="rId6"/>
          <a:stretch>
            <a:fillRect/>
          </a:stretch>
        </p:blipFill>
        <p:spPr>
          <a:xfrm>
            <a:off x="4999843" y="1077397"/>
            <a:ext cx="5813342" cy="4160910"/>
          </a:xfrm>
          <a:prstGeom prst="rect">
            <a:avLst/>
          </a:prstGeom>
        </p:spPr>
      </p:pic>
      <p:sp>
        <p:nvSpPr>
          <p:cNvPr id="3" name="Espace réservé du numéro de diapositive 2">
            <a:extLst>
              <a:ext uri="{FF2B5EF4-FFF2-40B4-BE49-F238E27FC236}">
                <a16:creationId xmlns:a16="http://schemas.microsoft.com/office/drawing/2014/main" id="{39AB10A1-B741-4D4F-802F-96047ECB79AB}"/>
              </a:ext>
            </a:extLst>
          </p:cNvPr>
          <p:cNvSpPr>
            <a:spLocks noGrp="1"/>
          </p:cNvSpPr>
          <p:nvPr>
            <p:ph type="sldNum" sz="quarter" idx="12"/>
          </p:nvPr>
        </p:nvSpPr>
        <p:spPr/>
        <p:txBody>
          <a:bodyPr/>
          <a:lstStyle/>
          <a:p>
            <a:fld id="{83406461-0016-4E64-9911-6A8946D8F95F}" type="slidenum">
              <a:rPr lang="en-US" smtClean="0"/>
              <a:t>20</a:t>
            </a:fld>
            <a:endParaRPr lang="en-US"/>
          </a:p>
        </p:txBody>
      </p:sp>
      <p:graphicFrame>
        <p:nvGraphicFramePr>
          <p:cNvPr id="16" name="Diagramme 15">
            <a:extLst>
              <a:ext uri="{FF2B5EF4-FFF2-40B4-BE49-F238E27FC236}">
                <a16:creationId xmlns:a16="http://schemas.microsoft.com/office/drawing/2014/main" id="{31058663-97FB-4EC8-8BBF-85903D3D623C}"/>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Sous-titre 2">
            <a:extLst>
              <a:ext uri="{FF2B5EF4-FFF2-40B4-BE49-F238E27FC236}">
                <a16:creationId xmlns:a16="http://schemas.microsoft.com/office/drawing/2014/main" id="{2A77A0AF-E52B-4290-A337-BB6849F65FBF}"/>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19" name="ZoneTexte 18">
            <a:extLst>
              <a:ext uri="{FF2B5EF4-FFF2-40B4-BE49-F238E27FC236}">
                <a16:creationId xmlns:a16="http://schemas.microsoft.com/office/drawing/2014/main" id="{EE64715F-EF11-4E36-8CCA-BE3037FA24D5}"/>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28345140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2B6EFF7-6B38-4E65-BA5D-978FAFEAF5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649897" y="-1263935"/>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234" y="1660762"/>
            <a:ext cx="247122" cy="243678"/>
          </a:xfrm>
          <a:prstGeom prst="rect">
            <a:avLst/>
          </a:prstGeom>
        </p:spPr>
      </p:pic>
      <p:sp>
        <p:nvSpPr>
          <p:cNvPr id="15" name="ZoneTexte 14">
            <a:extLst>
              <a:ext uri="{FF2B5EF4-FFF2-40B4-BE49-F238E27FC236}">
                <a16:creationId xmlns:a16="http://schemas.microsoft.com/office/drawing/2014/main" id="{96685FAF-B5D7-461F-8533-BFA8EA20754B}"/>
              </a:ext>
            </a:extLst>
          </p:cNvPr>
          <p:cNvSpPr txBox="1"/>
          <p:nvPr/>
        </p:nvSpPr>
        <p:spPr>
          <a:xfrm>
            <a:off x="721801" y="1589823"/>
            <a:ext cx="5027405" cy="1200329"/>
          </a:xfrm>
          <a:prstGeom prst="rect">
            <a:avLst/>
          </a:prstGeom>
          <a:noFill/>
        </p:spPr>
        <p:txBody>
          <a:bodyPr wrap="square" rtlCol="0">
            <a:spAutoFit/>
          </a:bodyPr>
          <a:lstStyle/>
          <a:p>
            <a:r>
              <a:rPr lang="fr-FR" b="1" dirty="0" err="1"/>
              <a:t>Formualires</a:t>
            </a:r>
            <a:endParaRPr lang="fr-FR" dirty="0"/>
          </a:p>
          <a:p>
            <a:pPr marL="285750" indent="-285750">
              <a:buFont typeface="Arial" panose="020B0604020202020204" pitchFamily="34" charset="0"/>
              <a:buChar char="•"/>
            </a:pPr>
            <a:r>
              <a:rPr lang="fr-FR" dirty="0"/>
              <a:t>Configuration</a:t>
            </a:r>
          </a:p>
          <a:p>
            <a:pPr marL="285750" indent="-285750">
              <a:buFont typeface="Arial" panose="020B0604020202020204" pitchFamily="34" charset="0"/>
              <a:buChar char="•"/>
            </a:pPr>
            <a:r>
              <a:rPr lang="fr-FR" dirty="0"/>
              <a:t>Génération du formulaire</a:t>
            </a:r>
          </a:p>
          <a:p>
            <a:pPr marL="285750" indent="-285750">
              <a:buFont typeface="Arial" panose="020B0604020202020204" pitchFamily="34" charset="0"/>
              <a:buChar char="•"/>
            </a:pPr>
            <a:r>
              <a:rPr lang="fr-FR" dirty="0"/>
              <a:t>Récupérer des valeurs</a:t>
            </a:r>
          </a:p>
        </p:txBody>
      </p:sp>
      <p:pic>
        <p:nvPicPr>
          <p:cNvPr id="3" name="Image 2">
            <a:extLst>
              <a:ext uri="{FF2B5EF4-FFF2-40B4-BE49-F238E27FC236}">
                <a16:creationId xmlns:a16="http://schemas.microsoft.com/office/drawing/2014/main" id="{1B944FDC-A7C5-48B8-8D55-7947B72B79A8}"/>
              </a:ext>
            </a:extLst>
          </p:cNvPr>
          <p:cNvPicPr>
            <a:picLocks noChangeAspect="1"/>
          </p:cNvPicPr>
          <p:nvPr/>
        </p:nvPicPr>
        <p:blipFill>
          <a:blip r:embed="rId5"/>
          <a:stretch>
            <a:fillRect/>
          </a:stretch>
        </p:blipFill>
        <p:spPr>
          <a:xfrm>
            <a:off x="5767034" y="1245563"/>
            <a:ext cx="5687131" cy="4867366"/>
          </a:xfrm>
          <a:prstGeom prst="rect">
            <a:avLst/>
          </a:prstGeom>
        </p:spPr>
      </p:pic>
      <p:sp>
        <p:nvSpPr>
          <p:cNvPr id="4" name="Espace réservé du numéro de diapositive 3">
            <a:extLst>
              <a:ext uri="{FF2B5EF4-FFF2-40B4-BE49-F238E27FC236}">
                <a16:creationId xmlns:a16="http://schemas.microsoft.com/office/drawing/2014/main" id="{5B830FC4-E0F3-49A2-8A9C-B043FB671BC5}"/>
              </a:ext>
            </a:extLst>
          </p:cNvPr>
          <p:cNvSpPr>
            <a:spLocks noGrp="1"/>
          </p:cNvSpPr>
          <p:nvPr>
            <p:ph type="sldNum" sz="quarter" idx="12"/>
          </p:nvPr>
        </p:nvSpPr>
        <p:spPr/>
        <p:txBody>
          <a:bodyPr/>
          <a:lstStyle/>
          <a:p>
            <a:fld id="{83406461-0016-4E64-9911-6A8946D8F95F}" type="slidenum">
              <a:rPr lang="en-US" smtClean="0"/>
              <a:t>21</a:t>
            </a:fld>
            <a:endParaRPr lang="en-US"/>
          </a:p>
        </p:txBody>
      </p:sp>
      <p:graphicFrame>
        <p:nvGraphicFramePr>
          <p:cNvPr id="14" name="Diagramme 13">
            <a:extLst>
              <a:ext uri="{FF2B5EF4-FFF2-40B4-BE49-F238E27FC236}">
                <a16:creationId xmlns:a16="http://schemas.microsoft.com/office/drawing/2014/main" id="{553F7DF9-CB0F-4FD7-9F21-61B4CB705B23}"/>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Sous-titre 2">
            <a:extLst>
              <a:ext uri="{FF2B5EF4-FFF2-40B4-BE49-F238E27FC236}">
                <a16:creationId xmlns:a16="http://schemas.microsoft.com/office/drawing/2014/main" id="{1A8BC23B-3AD0-405D-B1BD-264000AFD79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18" name="ZoneTexte 17">
            <a:extLst>
              <a:ext uri="{FF2B5EF4-FFF2-40B4-BE49-F238E27FC236}">
                <a16:creationId xmlns:a16="http://schemas.microsoft.com/office/drawing/2014/main" id="{38A92FA8-2777-4F48-A1C9-0B595615880F}"/>
              </a:ext>
            </a:extLst>
          </p:cNvPr>
          <p:cNvSpPr txBox="1"/>
          <p:nvPr/>
        </p:nvSpPr>
        <p:spPr>
          <a:xfrm>
            <a:off x="4084758" y="480327"/>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3757507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7D5744A5-3419-4002-ABAE-A417B679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323666" y="-1047367"/>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942" y="1521813"/>
            <a:ext cx="247122" cy="243678"/>
          </a:xfrm>
          <a:prstGeom prst="rect">
            <a:avLst/>
          </a:prstGeom>
        </p:spPr>
      </p:pic>
      <p:sp>
        <p:nvSpPr>
          <p:cNvPr id="20" name="ZoneTexte 19">
            <a:extLst>
              <a:ext uri="{FF2B5EF4-FFF2-40B4-BE49-F238E27FC236}">
                <a16:creationId xmlns:a16="http://schemas.microsoft.com/office/drawing/2014/main" id="{CE7AB239-6759-4049-86B3-CBD0AB8CF85E}"/>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15" name="ZoneTexte 14">
            <a:extLst>
              <a:ext uri="{FF2B5EF4-FFF2-40B4-BE49-F238E27FC236}">
                <a16:creationId xmlns:a16="http://schemas.microsoft.com/office/drawing/2014/main" id="{96685FAF-B5D7-461F-8533-BFA8EA20754B}"/>
              </a:ext>
            </a:extLst>
          </p:cNvPr>
          <p:cNvSpPr txBox="1"/>
          <p:nvPr/>
        </p:nvSpPr>
        <p:spPr>
          <a:xfrm>
            <a:off x="787440" y="1405330"/>
            <a:ext cx="5027405" cy="1200329"/>
          </a:xfrm>
          <a:prstGeom prst="rect">
            <a:avLst/>
          </a:prstGeom>
          <a:noFill/>
        </p:spPr>
        <p:txBody>
          <a:bodyPr wrap="square" rtlCol="0">
            <a:spAutoFit/>
          </a:bodyPr>
          <a:lstStyle/>
          <a:p>
            <a:r>
              <a:rPr lang="fr-FR" b="1" dirty="0" err="1"/>
              <a:t>FullCalendar</a:t>
            </a:r>
            <a:endParaRPr lang="fr-FR" dirty="0"/>
          </a:p>
          <a:p>
            <a:pPr marL="285750" indent="-285750">
              <a:buFont typeface="Arial" panose="020B0604020202020204" pitchFamily="34" charset="0"/>
              <a:buChar char="•"/>
            </a:pPr>
            <a:r>
              <a:rPr lang="fr-FR" dirty="0" err="1"/>
              <a:t>Customisablité</a:t>
            </a:r>
            <a:endParaRPr lang="fr-FR" dirty="0"/>
          </a:p>
          <a:p>
            <a:pPr marL="285750" indent="-285750">
              <a:buFont typeface="Arial" panose="020B0604020202020204" pitchFamily="34" charset="0"/>
              <a:buChar char="•"/>
            </a:pPr>
            <a:r>
              <a:rPr lang="fr-FR" dirty="0"/>
              <a:t>Facilité</a:t>
            </a:r>
          </a:p>
          <a:p>
            <a:pPr marL="285750" indent="-285750">
              <a:buFont typeface="Arial" panose="020B0604020202020204" pitchFamily="34" charset="0"/>
              <a:buChar char="•"/>
            </a:pPr>
            <a:r>
              <a:rPr lang="fr-FR" dirty="0"/>
              <a:t>Gratuit</a:t>
            </a:r>
          </a:p>
        </p:txBody>
      </p:sp>
      <p:pic>
        <p:nvPicPr>
          <p:cNvPr id="3" name="Image 2">
            <a:extLst>
              <a:ext uri="{FF2B5EF4-FFF2-40B4-BE49-F238E27FC236}">
                <a16:creationId xmlns:a16="http://schemas.microsoft.com/office/drawing/2014/main" id="{1B944FDC-A7C5-48B8-8D55-7947B72B79A8}"/>
              </a:ext>
            </a:extLst>
          </p:cNvPr>
          <p:cNvPicPr>
            <a:picLocks noChangeAspect="1"/>
          </p:cNvPicPr>
          <p:nvPr/>
        </p:nvPicPr>
        <p:blipFill>
          <a:blip r:embed="rId5"/>
          <a:stretch>
            <a:fillRect/>
          </a:stretch>
        </p:blipFill>
        <p:spPr>
          <a:xfrm>
            <a:off x="12576187" y="288502"/>
            <a:ext cx="5652926" cy="5903924"/>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6"/>
          <a:stretch>
            <a:fillRect/>
          </a:stretch>
        </p:blipFill>
        <p:spPr>
          <a:xfrm>
            <a:off x="3669590" y="898784"/>
            <a:ext cx="7991907" cy="4844470"/>
          </a:xfrm>
          <a:prstGeom prst="rect">
            <a:avLst/>
          </a:prstGeom>
        </p:spPr>
      </p:pic>
      <p:sp>
        <p:nvSpPr>
          <p:cNvPr id="5" name="Espace réservé du numéro de diapositive 4">
            <a:extLst>
              <a:ext uri="{FF2B5EF4-FFF2-40B4-BE49-F238E27FC236}">
                <a16:creationId xmlns:a16="http://schemas.microsoft.com/office/drawing/2014/main" id="{EA13B0BD-E03F-41D6-BB15-6682BA1B7F6F}"/>
              </a:ext>
            </a:extLst>
          </p:cNvPr>
          <p:cNvSpPr>
            <a:spLocks noGrp="1"/>
          </p:cNvSpPr>
          <p:nvPr>
            <p:ph type="sldNum" sz="quarter" idx="12"/>
          </p:nvPr>
        </p:nvSpPr>
        <p:spPr/>
        <p:txBody>
          <a:bodyPr/>
          <a:lstStyle/>
          <a:p>
            <a:fld id="{83406461-0016-4E64-9911-6A8946D8F95F}" type="slidenum">
              <a:rPr lang="en-US" smtClean="0"/>
              <a:t>22</a:t>
            </a:fld>
            <a:endParaRPr lang="en-US"/>
          </a:p>
        </p:txBody>
      </p:sp>
      <p:graphicFrame>
        <p:nvGraphicFramePr>
          <p:cNvPr id="16" name="Diagramme 15">
            <a:extLst>
              <a:ext uri="{FF2B5EF4-FFF2-40B4-BE49-F238E27FC236}">
                <a16:creationId xmlns:a16="http://schemas.microsoft.com/office/drawing/2014/main" id="{F1893BF3-D758-4972-904A-C080C7B82A66}"/>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7" name="Sous-titre 2">
            <a:extLst>
              <a:ext uri="{FF2B5EF4-FFF2-40B4-BE49-F238E27FC236}">
                <a16:creationId xmlns:a16="http://schemas.microsoft.com/office/drawing/2014/main" id="{28B33A13-6886-4DE3-BC68-4D52401DD2FD}"/>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
        <p:nvSpPr>
          <p:cNvPr id="28" name="ZoneTexte 27">
            <a:extLst>
              <a:ext uri="{FF2B5EF4-FFF2-40B4-BE49-F238E27FC236}">
                <a16:creationId xmlns:a16="http://schemas.microsoft.com/office/drawing/2014/main" id="{9B91A0D0-5C71-4D9C-B6FB-C91D65280A97}"/>
              </a:ext>
            </a:extLst>
          </p:cNvPr>
          <p:cNvSpPr txBox="1"/>
          <p:nvPr/>
        </p:nvSpPr>
        <p:spPr>
          <a:xfrm>
            <a:off x="4084758" y="-786998"/>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Tree>
    <p:extLst>
      <p:ext uri="{BB962C8B-B14F-4D97-AF65-F5344CB8AC3E}">
        <p14:creationId xmlns:p14="http://schemas.microsoft.com/office/powerpoint/2010/main" val="18604443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17F39D91-A7BA-480F-9CEE-4F0A2EA235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901181" y="-1144004"/>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78" y="569432"/>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5"/>
          <a:stretch>
            <a:fillRect/>
          </a:stretch>
        </p:blipFill>
        <p:spPr>
          <a:xfrm>
            <a:off x="12680690" y="1257011"/>
            <a:ext cx="7991907" cy="4844470"/>
          </a:xfrm>
          <a:prstGeom prst="rect">
            <a:avLst/>
          </a:prstGeom>
        </p:spPr>
      </p:pic>
      <p:pic>
        <p:nvPicPr>
          <p:cNvPr id="5" name="Image 4">
            <a:extLst>
              <a:ext uri="{FF2B5EF4-FFF2-40B4-BE49-F238E27FC236}">
                <a16:creationId xmlns:a16="http://schemas.microsoft.com/office/drawing/2014/main" id="{7039FD84-E365-4018-86A0-89513E8B1901}"/>
              </a:ext>
            </a:extLst>
          </p:cNvPr>
          <p:cNvPicPr>
            <a:picLocks noChangeAspect="1"/>
          </p:cNvPicPr>
          <p:nvPr/>
        </p:nvPicPr>
        <p:blipFill>
          <a:blip r:embed="rId6"/>
          <a:stretch>
            <a:fillRect/>
          </a:stretch>
        </p:blipFill>
        <p:spPr>
          <a:xfrm>
            <a:off x="6392827" y="1257011"/>
            <a:ext cx="4604509" cy="4321832"/>
          </a:xfrm>
          <a:prstGeom prst="rect">
            <a:avLst/>
          </a:prstGeom>
        </p:spPr>
      </p:pic>
      <p:pic>
        <p:nvPicPr>
          <p:cNvPr id="8" name="Image 7">
            <a:extLst>
              <a:ext uri="{FF2B5EF4-FFF2-40B4-BE49-F238E27FC236}">
                <a16:creationId xmlns:a16="http://schemas.microsoft.com/office/drawing/2014/main" id="{EFA0C8D1-D5C6-4D63-8A1D-4202E8385390}"/>
              </a:ext>
            </a:extLst>
          </p:cNvPr>
          <p:cNvPicPr>
            <a:picLocks noChangeAspect="1"/>
          </p:cNvPicPr>
          <p:nvPr/>
        </p:nvPicPr>
        <p:blipFill>
          <a:blip r:embed="rId7"/>
          <a:stretch>
            <a:fillRect/>
          </a:stretch>
        </p:blipFill>
        <p:spPr>
          <a:xfrm>
            <a:off x="742500" y="1257010"/>
            <a:ext cx="5105834" cy="3591952"/>
          </a:xfrm>
          <a:prstGeom prst="rect">
            <a:avLst/>
          </a:prstGeom>
        </p:spPr>
      </p:pic>
      <p:sp>
        <p:nvSpPr>
          <p:cNvPr id="3" name="Espace réservé du numéro de diapositive 2">
            <a:extLst>
              <a:ext uri="{FF2B5EF4-FFF2-40B4-BE49-F238E27FC236}">
                <a16:creationId xmlns:a16="http://schemas.microsoft.com/office/drawing/2014/main" id="{24C33FF1-DDFA-446B-A883-498C7DC27F37}"/>
              </a:ext>
            </a:extLst>
          </p:cNvPr>
          <p:cNvSpPr>
            <a:spLocks noGrp="1"/>
          </p:cNvSpPr>
          <p:nvPr>
            <p:ph type="sldNum" sz="quarter" idx="12"/>
          </p:nvPr>
        </p:nvSpPr>
        <p:spPr/>
        <p:txBody>
          <a:bodyPr/>
          <a:lstStyle/>
          <a:p>
            <a:fld id="{83406461-0016-4E64-9911-6A8946D8F95F}" type="slidenum">
              <a:rPr lang="en-US" smtClean="0"/>
              <a:t>23</a:t>
            </a:fld>
            <a:endParaRPr lang="en-US"/>
          </a:p>
        </p:txBody>
      </p:sp>
      <p:graphicFrame>
        <p:nvGraphicFramePr>
          <p:cNvPr id="16" name="Diagramme 15">
            <a:extLst>
              <a:ext uri="{FF2B5EF4-FFF2-40B4-BE49-F238E27FC236}">
                <a16:creationId xmlns:a16="http://schemas.microsoft.com/office/drawing/2014/main" id="{A1A76128-DDD7-48E1-BD6C-62E99E962D1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ZoneTexte 18">
            <a:extLst>
              <a:ext uri="{FF2B5EF4-FFF2-40B4-BE49-F238E27FC236}">
                <a16:creationId xmlns:a16="http://schemas.microsoft.com/office/drawing/2014/main" id="{4C22795D-C2E0-4E97-BC92-BEA05C35FC1F}"/>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EDCD3283-4DD5-4884-95CD-5D2CB872A01C}"/>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304926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D199CE8-FB82-4EB6-940D-02AF5A2F2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746150" y="-1817388"/>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64569"/>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5"/>
          <a:stretch>
            <a:fillRect/>
          </a:stretch>
        </p:blipFill>
        <p:spPr>
          <a:xfrm>
            <a:off x="12680690" y="1257011"/>
            <a:ext cx="7991907" cy="4844470"/>
          </a:xfrm>
          <a:prstGeom prst="rect">
            <a:avLst/>
          </a:prstGeom>
        </p:spPr>
      </p:pic>
      <p:pic>
        <p:nvPicPr>
          <p:cNvPr id="10" name="Image 9">
            <a:extLst>
              <a:ext uri="{FF2B5EF4-FFF2-40B4-BE49-F238E27FC236}">
                <a16:creationId xmlns:a16="http://schemas.microsoft.com/office/drawing/2014/main" id="{D2FF57BD-2900-428A-9928-5973B4F33B1B}"/>
              </a:ext>
            </a:extLst>
          </p:cNvPr>
          <p:cNvPicPr>
            <a:picLocks noChangeAspect="1"/>
          </p:cNvPicPr>
          <p:nvPr/>
        </p:nvPicPr>
        <p:blipFill>
          <a:blip r:embed="rId6"/>
          <a:stretch>
            <a:fillRect/>
          </a:stretch>
        </p:blipFill>
        <p:spPr>
          <a:xfrm>
            <a:off x="347595" y="1190626"/>
            <a:ext cx="5889289" cy="2351330"/>
          </a:xfrm>
          <a:prstGeom prst="rect">
            <a:avLst/>
          </a:prstGeom>
        </p:spPr>
      </p:pic>
      <p:pic>
        <p:nvPicPr>
          <p:cNvPr id="12" name="Image 11">
            <a:extLst>
              <a:ext uri="{FF2B5EF4-FFF2-40B4-BE49-F238E27FC236}">
                <a16:creationId xmlns:a16="http://schemas.microsoft.com/office/drawing/2014/main" id="{9482E1F3-E1C0-4237-90D7-F6F8BDF9D022}"/>
              </a:ext>
            </a:extLst>
          </p:cNvPr>
          <p:cNvPicPr>
            <a:picLocks noChangeAspect="1"/>
          </p:cNvPicPr>
          <p:nvPr/>
        </p:nvPicPr>
        <p:blipFill>
          <a:blip r:embed="rId7"/>
          <a:stretch>
            <a:fillRect/>
          </a:stretch>
        </p:blipFill>
        <p:spPr>
          <a:xfrm>
            <a:off x="6886895" y="1190626"/>
            <a:ext cx="4427894" cy="4515575"/>
          </a:xfrm>
          <a:prstGeom prst="rect">
            <a:avLst/>
          </a:prstGeom>
        </p:spPr>
      </p:pic>
      <p:sp>
        <p:nvSpPr>
          <p:cNvPr id="3" name="Espace réservé du numéro de diapositive 2">
            <a:extLst>
              <a:ext uri="{FF2B5EF4-FFF2-40B4-BE49-F238E27FC236}">
                <a16:creationId xmlns:a16="http://schemas.microsoft.com/office/drawing/2014/main" id="{3676EED5-EEED-40BB-972F-670AF8029023}"/>
              </a:ext>
            </a:extLst>
          </p:cNvPr>
          <p:cNvSpPr>
            <a:spLocks noGrp="1"/>
          </p:cNvSpPr>
          <p:nvPr>
            <p:ph type="sldNum" sz="quarter" idx="12"/>
          </p:nvPr>
        </p:nvSpPr>
        <p:spPr/>
        <p:txBody>
          <a:bodyPr/>
          <a:lstStyle/>
          <a:p>
            <a:fld id="{83406461-0016-4E64-9911-6A8946D8F95F}" type="slidenum">
              <a:rPr lang="en-US" smtClean="0"/>
              <a:t>24</a:t>
            </a:fld>
            <a:endParaRPr lang="en-US"/>
          </a:p>
        </p:txBody>
      </p:sp>
      <p:graphicFrame>
        <p:nvGraphicFramePr>
          <p:cNvPr id="16" name="Diagramme 15">
            <a:extLst>
              <a:ext uri="{FF2B5EF4-FFF2-40B4-BE49-F238E27FC236}">
                <a16:creationId xmlns:a16="http://schemas.microsoft.com/office/drawing/2014/main" id="{172AE55C-AB45-4568-8DFF-80B76AD3E68A}"/>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7" name="ZoneTexte 26">
            <a:extLst>
              <a:ext uri="{FF2B5EF4-FFF2-40B4-BE49-F238E27FC236}">
                <a16:creationId xmlns:a16="http://schemas.microsoft.com/office/drawing/2014/main" id="{277FA745-F764-46B7-AF0E-9BA07641DDC5}"/>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3E1FC25F-B9BB-454E-8158-AA283A3C9E9A}"/>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19494342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C7A6302A-D5DE-4DB7-B2D7-D368A68DD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485838" y="-2600370"/>
            <a:ext cx="17149333" cy="964650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297" y="546112"/>
            <a:ext cx="247122" cy="243678"/>
          </a:xfrm>
          <a:prstGeom prst="rect">
            <a:avLst/>
          </a:prstGeom>
        </p:spPr>
      </p:pic>
      <p:pic>
        <p:nvPicPr>
          <p:cNvPr id="4" name="Image 3">
            <a:extLst>
              <a:ext uri="{FF2B5EF4-FFF2-40B4-BE49-F238E27FC236}">
                <a16:creationId xmlns:a16="http://schemas.microsoft.com/office/drawing/2014/main" id="{9AD072CB-1249-4CD4-8F85-58CEF5B40DA8}"/>
              </a:ext>
            </a:extLst>
          </p:cNvPr>
          <p:cNvPicPr>
            <a:picLocks noChangeAspect="1"/>
          </p:cNvPicPr>
          <p:nvPr/>
        </p:nvPicPr>
        <p:blipFill>
          <a:blip r:embed="rId5"/>
          <a:stretch>
            <a:fillRect/>
          </a:stretch>
        </p:blipFill>
        <p:spPr>
          <a:xfrm>
            <a:off x="12680690" y="1257011"/>
            <a:ext cx="7991907" cy="4844470"/>
          </a:xfrm>
          <a:prstGeom prst="rect">
            <a:avLst/>
          </a:prstGeom>
        </p:spPr>
      </p:pic>
      <p:pic>
        <p:nvPicPr>
          <p:cNvPr id="10" name="Image 9">
            <a:extLst>
              <a:ext uri="{FF2B5EF4-FFF2-40B4-BE49-F238E27FC236}">
                <a16:creationId xmlns:a16="http://schemas.microsoft.com/office/drawing/2014/main" id="{D2FF57BD-2900-428A-9928-5973B4F33B1B}"/>
              </a:ext>
            </a:extLst>
          </p:cNvPr>
          <p:cNvPicPr>
            <a:picLocks noChangeAspect="1"/>
          </p:cNvPicPr>
          <p:nvPr/>
        </p:nvPicPr>
        <p:blipFill>
          <a:blip r:embed="rId6"/>
          <a:stretch>
            <a:fillRect/>
          </a:stretch>
        </p:blipFill>
        <p:spPr>
          <a:xfrm>
            <a:off x="601529" y="1047215"/>
            <a:ext cx="5889289" cy="2351330"/>
          </a:xfrm>
          <a:prstGeom prst="rect">
            <a:avLst/>
          </a:prstGeom>
        </p:spPr>
      </p:pic>
      <p:pic>
        <p:nvPicPr>
          <p:cNvPr id="3" name="Image 2">
            <a:extLst>
              <a:ext uri="{FF2B5EF4-FFF2-40B4-BE49-F238E27FC236}">
                <a16:creationId xmlns:a16="http://schemas.microsoft.com/office/drawing/2014/main" id="{1378EEC5-FFCF-4F4D-8D38-35E477A53C09}"/>
              </a:ext>
            </a:extLst>
          </p:cNvPr>
          <p:cNvPicPr>
            <a:picLocks noChangeAspect="1"/>
          </p:cNvPicPr>
          <p:nvPr/>
        </p:nvPicPr>
        <p:blipFill>
          <a:blip r:embed="rId7"/>
          <a:stretch>
            <a:fillRect/>
          </a:stretch>
        </p:blipFill>
        <p:spPr>
          <a:xfrm>
            <a:off x="7219597" y="1040617"/>
            <a:ext cx="3599328" cy="4675068"/>
          </a:xfrm>
          <a:prstGeom prst="rect">
            <a:avLst/>
          </a:prstGeom>
        </p:spPr>
      </p:pic>
      <p:sp>
        <p:nvSpPr>
          <p:cNvPr id="5" name="Espace réservé du numéro de diapositive 4">
            <a:extLst>
              <a:ext uri="{FF2B5EF4-FFF2-40B4-BE49-F238E27FC236}">
                <a16:creationId xmlns:a16="http://schemas.microsoft.com/office/drawing/2014/main" id="{C207A85E-37F9-402E-9377-3E63B3C9918A}"/>
              </a:ext>
            </a:extLst>
          </p:cNvPr>
          <p:cNvSpPr>
            <a:spLocks noGrp="1"/>
          </p:cNvSpPr>
          <p:nvPr>
            <p:ph type="sldNum" sz="quarter" idx="12"/>
          </p:nvPr>
        </p:nvSpPr>
        <p:spPr/>
        <p:txBody>
          <a:bodyPr/>
          <a:lstStyle/>
          <a:p>
            <a:fld id="{83406461-0016-4E64-9911-6A8946D8F95F}" type="slidenum">
              <a:rPr lang="en-US" smtClean="0"/>
              <a:t>25</a:t>
            </a:fld>
            <a:endParaRPr lang="en-US"/>
          </a:p>
        </p:txBody>
      </p:sp>
      <p:graphicFrame>
        <p:nvGraphicFramePr>
          <p:cNvPr id="16" name="Diagramme 15">
            <a:extLst>
              <a:ext uri="{FF2B5EF4-FFF2-40B4-BE49-F238E27FC236}">
                <a16:creationId xmlns:a16="http://schemas.microsoft.com/office/drawing/2014/main" id="{6865849A-26F5-45A8-8666-CB409B2C5AD4}"/>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ZoneTexte 18">
            <a:extLst>
              <a:ext uri="{FF2B5EF4-FFF2-40B4-BE49-F238E27FC236}">
                <a16:creationId xmlns:a16="http://schemas.microsoft.com/office/drawing/2014/main" id="{971CD055-8B57-47E1-9C3B-DCB2277DE697}"/>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D58BA3C0-B4C3-4A31-A6DC-4B5DC64A76A2}"/>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33885653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3CE9C73-7BF6-41C8-85D3-1B3E7C3ED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496491" y="-1541889"/>
            <a:ext cx="16490596" cy="9275960"/>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065" y="594725"/>
            <a:ext cx="247122" cy="243678"/>
          </a:xfrm>
          <a:prstGeom prst="rect">
            <a:avLst/>
          </a:prstGeom>
        </p:spPr>
      </p:pic>
      <p:pic>
        <p:nvPicPr>
          <p:cNvPr id="8" name="Image 7">
            <a:extLst>
              <a:ext uri="{FF2B5EF4-FFF2-40B4-BE49-F238E27FC236}">
                <a16:creationId xmlns:a16="http://schemas.microsoft.com/office/drawing/2014/main" id="{7B619673-046A-46B5-A750-E4D9CD66355A}"/>
              </a:ext>
            </a:extLst>
          </p:cNvPr>
          <p:cNvPicPr>
            <a:picLocks noChangeAspect="1"/>
          </p:cNvPicPr>
          <p:nvPr/>
        </p:nvPicPr>
        <p:blipFill>
          <a:blip r:embed="rId5"/>
          <a:stretch>
            <a:fillRect/>
          </a:stretch>
        </p:blipFill>
        <p:spPr>
          <a:xfrm>
            <a:off x="6244389" y="981074"/>
            <a:ext cx="5308822" cy="4600575"/>
          </a:xfrm>
          <a:prstGeom prst="rect">
            <a:avLst/>
          </a:prstGeom>
        </p:spPr>
      </p:pic>
      <p:pic>
        <p:nvPicPr>
          <p:cNvPr id="12" name="Image 11">
            <a:extLst>
              <a:ext uri="{FF2B5EF4-FFF2-40B4-BE49-F238E27FC236}">
                <a16:creationId xmlns:a16="http://schemas.microsoft.com/office/drawing/2014/main" id="{9B3F103E-4517-456C-9748-48905F0DBA56}"/>
              </a:ext>
            </a:extLst>
          </p:cNvPr>
          <p:cNvPicPr>
            <a:picLocks noChangeAspect="1"/>
          </p:cNvPicPr>
          <p:nvPr/>
        </p:nvPicPr>
        <p:blipFill>
          <a:blip r:embed="rId6"/>
          <a:stretch>
            <a:fillRect/>
          </a:stretch>
        </p:blipFill>
        <p:spPr>
          <a:xfrm>
            <a:off x="65141" y="981074"/>
            <a:ext cx="5934903" cy="1752845"/>
          </a:xfrm>
          <a:prstGeom prst="rect">
            <a:avLst/>
          </a:prstGeom>
        </p:spPr>
      </p:pic>
      <p:sp>
        <p:nvSpPr>
          <p:cNvPr id="3" name="Espace réservé du numéro de diapositive 2">
            <a:extLst>
              <a:ext uri="{FF2B5EF4-FFF2-40B4-BE49-F238E27FC236}">
                <a16:creationId xmlns:a16="http://schemas.microsoft.com/office/drawing/2014/main" id="{81406BBF-1F22-42CD-A368-14F5BBFE6F9A}"/>
              </a:ext>
            </a:extLst>
          </p:cNvPr>
          <p:cNvSpPr>
            <a:spLocks noGrp="1"/>
          </p:cNvSpPr>
          <p:nvPr>
            <p:ph type="sldNum" sz="quarter" idx="12"/>
          </p:nvPr>
        </p:nvSpPr>
        <p:spPr/>
        <p:txBody>
          <a:bodyPr/>
          <a:lstStyle/>
          <a:p>
            <a:fld id="{83406461-0016-4E64-9911-6A8946D8F95F}" type="slidenum">
              <a:rPr lang="en-US" smtClean="0"/>
              <a:t>26</a:t>
            </a:fld>
            <a:endParaRPr lang="en-US"/>
          </a:p>
        </p:txBody>
      </p:sp>
      <p:graphicFrame>
        <p:nvGraphicFramePr>
          <p:cNvPr id="16" name="Diagramme 15">
            <a:extLst>
              <a:ext uri="{FF2B5EF4-FFF2-40B4-BE49-F238E27FC236}">
                <a16:creationId xmlns:a16="http://schemas.microsoft.com/office/drawing/2014/main" id="{56E9A0F3-4988-4A26-8330-09DF44154542}"/>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ZoneTexte 18">
            <a:extLst>
              <a:ext uri="{FF2B5EF4-FFF2-40B4-BE49-F238E27FC236}">
                <a16:creationId xmlns:a16="http://schemas.microsoft.com/office/drawing/2014/main" id="{BE2351F7-62F8-4828-9858-CF3712F2EDB1}"/>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6594C172-8062-4914-A223-DF9EAF4AB680}"/>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93684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065" y="592263"/>
            <a:ext cx="247122" cy="243678"/>
          </a:xfrm>
          <a:prstGeom prst="rect">
            <a:avLst/>
          </a:prstGeom>
        </p:spPr>
      </p:pic>
      <p:pic>
        <p:nvPicPr>
          <p:cNvPr id="3" name="Image 2">
            <a:extLst>
              <a:ext uri="{FF2B5EF4-FFF2-40B4-BE49-F238E27FC236}">
                <a16:creationId xmlns:a16="http://schemas.microsoft.com/office/drawing/2014/main" id="{2551459E-A8BB-4F23-BBAC-D385A0AB526E}"/>
              </a:ext>
            </a:extLst>
          </p:cNvPr>
          <p:cNvPicPr>
            <a:picLocks noChangeAspect="1"/>
          </p:cNvPicPr>
          <p:nvPr/>
        </p:nvPicPr>
        <p:blipFill>
          <a:blip r:embed="rId4"/>
          <a:stretch>
            <a:fillRect/>
          </a:stretch>
        </p:blipFill>
        <p:spPr>
          <a:xfrm>
            <a:off x="6553396" y="1257011"/>
            <a:ext cx="4610743" cy="3419952"/>
          </a:xfrm>
          <a:prstGeom prst="rect">
            <a:avLst/>
          </a:prstGeom>
        </p:spPr>
      </p:pic>
      <p:pic>
        <p:nvPicPr>
          <p:cNvPr id="6" name="Image 5">
            <a:extLst>
              <a:ext uri="{FF2B5EF4-FFF2-40B4-BE49-F238E27FC236}">
                <a16:creationId xmlns:a16="http://schemas.microsoft.com/office/drawing/2014/main" id="{45425231-E469-4F39-8E94-5912F4679706}"/>
              </a:ext>
            </a:extLst>
          </p:cNvPr>
          <p:cNvPicPr>
            <a:picLocks noChangeAspect="1"/>
          </p:cNvPicPr>
          <p:nvPr/>
        </p:nvPicPr>
        <p:blipFill>
          <a:blip r:embed="rId5"/>
          <a:stretch>
            <a:fillRect/>
          </a:stretch>
        </p:blipFill>
        <p:spPr>
          <a:xfrm>
            <a:off x="367797" y="1257011"/>
            <a:ext cx="5690552" cy="4196138"/>
          </a:xfrm>
          <a:prstGeom prst="rect">
            <a:avLst/>
          </a:prstGeom>
        </p:spPr>
      </p:pic>
      <p:sp>
        <p:nvSpPr>
          <p:cNvPr id="5" name="Espace réservé du numéro de diapositive 4">
            <a:extLst>
              <a:ext uri="{FF2B5EF4-FFF2-40B4-BE49-F238E27FC236}">
                <a16:creationId xmlns:a16="http://schemas.microsoft.com/office/drawing/2014/main" id="{64E62202-6D6F-46DD-AA1D-F69D17411A03}"/>
              </a:ext>
            </a:extLst>
          </p:cNvPr>
          <p:cNvSpPr>
            <a:spLocks noGrp="1"/>
          </p:cNvSpPr>
          <p:nvPr>
            <p:ph type="sldNum" sz="quarter" idx="12"/>
          </p:nvPr>
        </p:nvSpPr>
        <p:spPr/>
        <p:txBody>
          <a:bodyPr/>
          <a:lstStyle/>
          <a:p>
            <a:fld id="{83406461-0016-4E64-9911-6A8946D8F95F}" type="slidenum">
              <a:rPr lang="en-US" smtClean="0"/>
              <a:t>27</a:t>
            </a:fld>
            <a:endParaRPr lang="en-US"/>
          </a:p>
        </p:txBody>
      </p:sp>
      <p:graphicFrame>
        <p:nvGraphicFramePr>
          <p:cNvPr id="16" name="Diagramme 15">
            <a:extLst>
              <a:ext uri="{FF2B5EF4-FFF2-40B4-BE49-F238E27FC236}">
                <a16:creationId xmlns:a16="http://schemas.microsoft.com/office/drawing/2014/main" id="{6AA1D5CA-C583-45F4-BCF7-71F7BCB323F9}"/>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9" name="ZoneTexte 18">
            <a:extLst>
              <a:ext uri="{FF2B5EF4-FFF2-40B4-BE49-F238E27FC236}">
                <a16:creationId xmlns:a16="http://schemas.microsoft.com/office/drawing/2014/main" id="{A2093634-BF47-475E-B6BA-EC0D35EC7882}"/>
              </a:ext>
            </a:extLst>
          </p:cNvPr>
          <p:cNvSpPr txBox="1"/>
          <p:nvPr/>
        </p:nvSpPr>
        <p:spPr>
          <a:xfrm>
            <a:off x="4084758" y="480327"/>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95E00E67-699C-4DA0-8DC5-A283FE40A8CA}"/>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25276684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093C6EC5-3DC6-4897-8058-A5E3B88BF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943039" y="-1565952"/>
            <a:ext cx="16490596" cy="9275960"/>
          </a:xfrm>
          <a:prstGeom prst="rect">
            <a:avLst/>
          </a:prstGeom>
        </p:spPr>
      </p:pic>
      <p:sp>
        <p:nvSpPr>
          <p:cNvPr id="21" name="ZoneTexte 20">
            <a:extLst>
              <a:ext uri="{FF2B5EF4-FFF2-40B4-BE49-F238E27FC236}">
                <a16:creationId xmlns:a16="http://schemas.microsoft.com/office/drawing/2014/main" id="{A2253D66-BF4D-489E-8282-7B87C6C42FC8}"/>
              </a:ext>
            </a:extLst>
          </p:cNvPr>
          <p:cNvSpPr txBox="1"/>
          <p:nvPr/>
        </p:nvSpPr>
        <p:spPr>
          <a:xfrm>
            <a:off x="4069765" y="478267"/>
            <a:ext cx="5322156" cy="461665"/>
          </a:xfrm>
          <a:prstGeom prst="rect">
            <a:avLst/>
          </a:prstGeom>
          <a:noFill/>
        </p:spPr>
        <p:txBody>
          <a:bodyPr wrap="square" rtlCol="0">
            <a:spAutoFit/>
          </a:bodyPr>
          <a:lstStyle/>
          <a:p>
            <a:r>
              <a:rPr lang="fr-FR" sz="2400" dirty="0"/>
              <a:t>Consultations</a:t>
            </a:r>
          </a:p>
        </p:txBody>
      </p:sp>
      <p:pic>
        <p:nvPicPr>
          <p:cNvPr id="3" name="Image 2">
            <a:extLst>
              <a:ext uri="{FF2B5EF4-FFF2-40B4-BE49-F238E27FC236}">
                <a16:creationId xmlns:a16="http://schemas.microsoft.com/office/drawing/2014/main" id="{2551459E-A8BB-4F23-BBAC-D385A0AB526E}"/>
              </a:ext>
            </a:extLst>
          </p:cNvPr>
          <p:cNvPicPr>
            <a:picLocks noChangeAspect="1"/>
          </p:cNvPicPr>
          <p:nvPr/>
        </p:nvPicPr>
        <p:blipFill>
          <a:blip r:embed="rId4"/>
          <a:stretch>
            <a:fillRect/>
          </a:stretch>
        </p:blipFill>
        <p:spPr>
          <a:xfrm>
            <a:off x="12439846" y="-64872"/>
            <a:ext cx="4610743" cy="3419952"/>
          </a:xfrm>
          <a:prstGeom prst="rect">
            <a:avLst/>
          </a:prstGeom>
        </p:spPr>
      </p:pic>
      <p:pic>
        <p:nvPicPr>
          <p:cNvPr id="6" name="Image 5">
            <a:extLst>
              <a:ext uri="{FF2B5EF4-FFF2-40B4-BE49-F238E27FC236}">
                <a16:creationId xmlns:a16="http://schemas.microsoft.com/office/drawing/2014/main" id="{45425231-E469-4F39-8E94-5912F4679706}"/>
              </a:ext>
            </a:extLst>
          </p:cNvPr>
          <p:cNvPicPr>
            <a:picLocks noChangeAspect="1"/>
          </p:cNvPicPr>
          <p:nvPr/>
        </p:nvPicPr>
        <p:blipFill>
          <a:blip r:embed="rId5"/>
          <a:stretch>
            <a:fillRect/>
          </a:stretch>
        </p:blipFill>
        <p:spPr>
          <a:xfrm>
            <a:off x="13011810" y="670547"/>
            <a:ext cx="5690552" cy="4196138"/>
          </a:xfrm>
          <a:prstGeom prst="rect">
            <a:avLst/>
          </a:prstGeom>
        </p:spPr>
      </p:pic>
      <p:pic>
        <p:nvPicPr>
          <p:cNvPr id="5" name="Image 4">
            <a:extLst>
              <a:ext uri="{FF2B5EF4-FFF2-40B4-BE49-F238E27FC236}">
                <a16:creationId xmlns:a16="http://schemas.microsoft.com/office/drawing/2014/main" id="{FD4BDE51-5F03-45F4-806E-D6BD0115AA44}"/>
              </a:ext>
            </a:extLst>
          </p:cNvPr>
          <p:cNvPicPr>
            <a:picLocks noChangeAspect="1"/>
          </p:cNvPicPr>
          <p:nvPr/>
        </p:nvPicPr>
        <p:blipFill>
          <a:blip r:embed="rId6"/>
          <a:stretch>
            <a:fillRect/>
          </a:stretch>
        </p:blipFill>
        <p:spPr>
          <a:xfrm>
            <a:off x="5906483" y="1868819"/>
            <a:ext cx="6114873" cy="3558644"/>
          </a:xfrm>
          <a:prstGeom prst="rect">
            <a:avLst/>
          </a:prstGeom>
        </p:spPr>
      </p:pic>
      <p:pic>
        <p:nvPicPr>
          <p:cNvPr id="10" name="Image 9">
            <a:extLst>
              <a:ext uri="{FF2B5EF4-FFF2-40B4-BE49-F238E27FC236}">
                <a16:creationId xmlns:a16="http://schemas.microsoft.com/office/drawing/2014/main" id="{2638A7FB-B444-494C-A997-D6D48955E6CB}"/>
              </a:ext>
            </a:extLst>
          </p:cNvPr>
          <p:cNvPicPr>
            <a:picLocks noChangeAspect="1"/>
          </p:cNvPicPr>
          <p:nvPr/>
        </p:nvPicPr>
        <p:blipFill>
          <a:blip r:embed="rId7"/>
          <a:stretch>
            <a:fillRect/>
          </a:stretch>
        </p:blipFill>
        <p:spPr>
          <a:xfrm>
            <a:off x="323227" y="1108802"/>
            <a:ext cx="5187087" cy="3558643"/>
          </a:xfrm>
          <a:prstGeom prst="rect">
            <a:avLst/>
          </a:prstGeom>
        </p:spPr>
      </p:pic>
      <p:pic>
        <p:nvPicPr>
          <p:cNvPr id="12" name="Image 11">
            <a:extLst>
              <a:ext uri="{FF2B5EF4-FFF2-40B4-BE49-F238E27FC236}">
                <a16:creationId xmlns:a16="http://schemas.microsoft.com/office/drawing/2014/main" id="{12104434-4379-4D2B-8804-CAE7E99732A2}"/>
              </a:ext>
            </a:extLst>
          </p:cNvPr>
          <p:cNvPicPr>
            <a:picLocks noChangeAspect="1"/>
          </p:cNvPicPr>
          <p:nvPr/>
        </p:nvPicPr>
        <p:blipFill>
          <a:blip r:embed="rId8"/>
          <a:stretch>
            <a:fillRect/>
          </a:stretch>
        </p:blipFill>
        <p:spPr>
          <a:xfrm>
            <a:off x="358284" y="4866685"/>
            <a:ext cx="5183261" cy="124332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065" y="603414"/>
            <a:ext cx="247122" cy="243678"/>
          </a:xfrm>
          <a:prstGeom prst="rect">
            <a:avLst/>
          </a:prstGeom>
        </p:spPr>
      </p:pic>
      <p:pic>
        <p:nvPicPr>
          <p:cNvPr id="17" name="Image 16">
            <a:extLst>
              <a:ext uri="{FF2B5EF4-FFF2-40B4-BE49-F238E27FC236}">
                <a16:creationId xmlns:a16="http://schemas.microsoft.com/office/drawing/2014/main" id="{BC776C0F-69F9-46EB-8DAA-AA345EFBDD39}"/>
              </a:ext>
            </a:extLst>
          </p:cNvPr>
          <p:cNvPicPr>
            <a:picLocks noChangeAspect="1"/>
          </p:cNvPicPr>
          <p:nvPr/>
        </p:nvPicPr>
        <p:blipFill>
          <a:blip r:embed="rId10"/>
          <a:stretch>
            <a:fillRect/>
          </a:stretch>
        </p:blipFill>
        <p:spPr>
          <a:xfrm>
            <a:off x="12319250" y="955682"/>
            <a:ext cx="6111048" cy="4946636"/>
          </a:xfrm>
          <a:prstGeom prst="rect">
            <a:avLst/>
          </a:prstGeom>
        </p:spPr>
      </p:pic>
      <p:sp>
        <p:nvSpPr>
          <p:cNvPr id="4" name="Espace réservé du numéro de diapositive 3">
            <a:extLst>
              <a:ext uri="{FF2B5EF4-FFF2-40B4-BE49-F238E27FC236}">
                <a16:creationId xmlns:a16="http://schemas.microsoft.com/office/drawing/2014/main" id="{801EEF98-E871-47E1-9267-B7A615708E0E}"/>
              </a:ext>
            </a:extLst>
          </p:cNvPr>
          <p:cNvSpPr>
            <a:spLocks noGrp="1"/>
          </p:cNvSpPr>
          <p:nvPr>
            <p:ph type="sldNum" sz="quarter" idx="12"/>
          </p:nvPr>
        </p:nvSpPr>
        <p:spPr/>
        <p:txBody>
          <a:bodyPr/>
          <a:lstStyle/>
          <a:p>
            <a:fld id="{83406461-0016-4E64-9911-6A8946D8F95F}" type="slidenum">
              <a:rPr lang="en-US" smtClean="0"/>
              <a:t>28</a:t>
            </a:fld>
            <a:endParaRPr lang="en-US"/>
          </a:p>
        </p:txBody>
      </p:sp>
      <p:graphicFrame>
        <p:nvGraphicFramePr>
          <p:cNvPr id="19" name="Diagramme 18">
            <a:extLst>
              <a:ext uri="{FF2B5EF4-FFF2-40B4-BE49-F238E27FC236}">
                <a16:creationId xmlns:a16="http://schemas.microsoft.com/office/drawing/2014/main" id="{F2E45318-B89E-4292-86F2-ECF92DA65F6D}"/>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7" name="ZoneTexte 26">
            <a:extLst>
              <a:ext uri="{FF2B5EF4-FFF2-40B4-BE49-F238E27FC236}">
                <a16:creationId xmlns:a16="http://schemas.microsoft.com/office/drawing/2014/main" id="{CEBB7A96-E4B4-4844-94AE-BD157E6204F7}"/>
              </a:ext>
            </a:extLst>
          </p:cNvPr>
          <p:cNvSpPr txBox="1"/>
          <p:nvPr/>
        </p:nvSpPr>
        <p:spPr>
          <a:xfrm>
            <a:off x="4084758" y="-506266"/>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F1289C27-9844-4C22-8E0D-21DD4B862D11}"/>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0646050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96296E-6 L 0.8556 0.20162 " pathEditMode="relative" rAng="0" ptsTypes="AA">
                                      <p:cBhvr>
                                        <p:cTn id="6" dur="500" fill="hold"/>
                                        <p:tgtEl>
                                          <p:spTgt spid="9"/>
                                        </p:tgtEl>
                                        <p:attrNameLst>
                                          <p:attrName>ppt_x</p:attrName>
                                          <p:attrName>ppt_y</p:attrName>
                                        </p:attrNameLst>
                                      </p:cBhvr>
                                      <p:rCtr x="42773" y="1006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8556 0.20162 L -0.01002 0.41203 " pathEditMode="relative" rAng="0" ptsTypes="AA">
                                      <p:cBhvr>
                                        <p:cTn id="10" dur="500" fill="hold"/>
                                        <p:tgtEl>
                                          <p:spTgt spid="9"/>
                                        </p:tgtEl>
                                        <p:attrNameLst>
                                          <p:attrName>ppt_x</p:attrName>
                                          <p:attrName>ppt_y</p:attrName>
                                        </p:attrNameLst>
                                      </p:cBhvr>
                                      <p:rCtr x="-43281" y="1050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2.29167E-6 0 L -0.52748 0 " pathEditMode="relative" rAng="0" ptsTypes="AA">
                                      <p:cBhvr>
                                        <p:cTn id="14" dur="500" fill="hold"/>
                                        <p:tgtEl>
                                          <p:spTgt spid="17"/>
                                        </p:tgtEl>
                                        <p:attrNameLst>
                                          <p:attrName>ppt_x</p:attrName>
                                          <p:attrName>ppt_y</p:attrName>
                                        </p:attrNameLst>
                                      </p:cBhvr>
                                      <p:rCtr x="-26380" y="0"/>
                                    </p:animMotion>
                                  </p:childTnLst>
                                </p:cTn>
                              </p:par>
                              <p:par>
                                <p:cTn id="15" presetID="42" presetClass="path" presetSubtype="0" accel="50000" decel="50000" fill="hold" nodeType="withEffect">
                                  <p:stCondLst>
                                    <p:cond delay="0"/>
                                  </p:stCondLst>
                                  <p:childTnLst>
                                    <p:animMotion origin="layout" path="M -2.91667E-6 -3.33333E-6 L -0.00338 0.90834 " pathEditMode="relative" rAng="0" ptsTypes="AA">
                                      <p:cBhvr>
                                        <p:cTn id="16" dur="500" fill="hold"/>
                                        <p:tgtEl>
                                          <p:spTgt spid="5"/>
                                        </p:tgtEl>
                                        <p:attrNameLst>
                                          <p:attrName>ppt_x</p:attrName>
                                          <p:attrName>ppt_y</p:attrName>
                                        </p:attrNameLst>
                                      </p:cBhvr>
                                      <p:rCtr x="-169" y="45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C2048E45-7F83-4764-89A5-608ABC987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56793" y="-2414285"/>
            <a:ext cx="17874821" cy="10054587"/>
          </a:xfrm>
          <a:prstGeom prst="rect">
            <a:avLst/>
          </a:prstGeom>
        </p:spPr>
      </p:pic>
      <p:sp>
        <p:nvSpPr>
          <p:cNvPr id="26" name="ZoneTexte 25">
            <a:extLst>
              <a:ext uri="{FF2B5EF4-FFF2-40B4-BE49-F238E27FC236}">
                <a16:creationId xmlns:a16="http://schemas.microsoft.com/office/drawing/2014/main" id="{2101743F-7514-40E1-9F06-42AD4124CA14}"/>
              </a:ext>
            </a:extLst>
          </p:cNvPr>
          <p:cNvSpPr txBox="1"/>
          <p:nvPr/>
        </p:nvSpPr>
        <p:spPr>
          <a:xfrm>
            <a:off x="4072726" y="480287"/>
            <a:ext cx="5322156" cy="461665"/>
          </a:xfrm>
          <a:prstGeom prst="rect">
            <a:avLst/>
          </a:prstGeom>
          <a:noFill/>
        </p:spPr>
        <p:txBody>
          <a:bodyPr wrap="square" rtlCol="0">
            <a:spAutoFit/>
          </a:bodyPr>
          <a:lstStyle/>
          <a:p>
            <a:r>
              <a:rPr lang="fr-FR" sz="2400" dirty="0"/>
              <a:t>Suivi</a:t>
            </a:r>
          </a:p>
        </p:txBody>
      </p:sp>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4"/>
          <a:stretch>
            <a:fillRect/>
          </a:stretch>
        </p:blipFill>
        <p:spPr>
          <a:xfrm>
            <a:off x="5773434" y="935015"/>
            <a:ext cx="6111048" cy="4946636"/>
          </a:xfrm>
          <a:prstGeom prst="rect">
            <a:avLst/>
          </a:prstGeom>
        </p:spPr>
      </p:pic>
      <p:pic>
        <p:nvPicPr>
          <p:cNvPr id="4" name="Image 3">
            <a:extLst>
              <a:ext uri="{FF2B5EF4-FFF2-40B4-BE49-F238E27FC236}">
                <a16:creationId xmlns:a16="http://schemas.microsoft.com/office/drawing/2014/main" id="{09246C50-0607-4482-918D-CE58899EB50C}"/>
              </a:ext>
            </a:extLst>
          </p:cNvPr>
          <p:cNvPicPr>
            <a:picLocks noChangeAspect="1"/>
          </p:cNvPicPr>
          <p:nvPr/>
        </p:nvPicPr>
        <p:blipFill>
          <a:blip r:embed="rId5"/>
          <a:stretch>
            <a:fillRect/>
          </a:stretch>
        </p:blipFill>
        <p:spPr>
          <a:xfrm>
            <a:off x="189002" y="2838335"/>
            <a:ext cx="5392927" cy="1042274"/>
          </a:xfrm>
          <a:prstGeom prst="rect">
            <a:avLst/>
          </a:prstGeom>
        </p:spPr>
      </p:pic>
      <p:pic>
        <p:nvPicPr>
          <p:cNvPr id="11" name="Image 10">
            <a:extLst>
              <a:ext uri="{FF2B5EF4-FFF2-40B4-BE49-F238E27FC236}">
                <a16:creationId xmlns:a16="http://schemas.microsoft.com/office/drawing/2014/main" id="{CDE50C61-3089-40CC-B72B-C0D2CBDE27E1}"/>
              </a:ext>
            </a:extLst>
          </p:cNvPr>
          <p:cNvPicPr>
            <a:picLocks noChangeAspect="1"/>
          </p:cNvPicPr>
          <p:nvPr/>
        </p:nvPicPr>
        <p:blipFill>
          <a:blip r:embed="rId6"/>
          <a:stretch>
            <a:fillRect/>
          </a:stretch>
        </p:blipFill>
        <p:spPr>
          <a:xfrm>
            <a:off x="190254" y="3954916"/>
            <a:ext cx="5392927" cy="1926735"/>
          </a:xfrm>
          <a:prstGeom prst="rect">
            <a:avLst/>
          </a:prstGeom>
        </p:spPr>
      </p:pic>
      <p:pic>
        <p:nvPicPr>
          <p:cNvPr id="16" name="Image 15">
            <a:extLst>
              <a:ext uri="{FF2B5EF4-FFF2-40B4-BE49-F238E27FC236}">
                <a16:creationId xmlns:a16="http://schemas.microsoft.com/office/drawing/2014/main" id="{CF382EDE-170D-4D56-A61E-93BF051D3F43}"/>
              </a:ext>
            </a:extLst>
          </p:cNvPr>
          <p:cNvPicPr>
            <a:picLocks noChangeAspect="1"/>
          </p:cNvPicPr>
          <p:nvPr/>
        </p:nvPicPr>
        <p:blipFill>
          <a:blip r:embed="rId7"/>
          <a:stretch>
            <a:fillRect/>
          </a:stretch>
        </p:blipFill>
        <p:spPr>
          <a:xfrm>
            <a:off x="184912" y="935014"/>
            <a:ext cx="5392927" cy="1820279"/>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727" y="540492"/>
            <a:ext cx="247122" cy="243678"/>
          </a:xfrm>
          <a:prstGeom prst="rect">
            <a:avLst/>
          </a:prstGeom>
        </p:spPr>
      </p:pic>
      <p:sp>
        <p:nvSpPr>
          <p:cNvPr id="3" name="Espace réservé du numéro de diapositive 2">
            <a:extLst>
              <a:ext uri="{FF2B5EF4-FFF2-40B4-BE49-F238E27FC236}">
                <a16:creationId xmlns:a16="http://schemas.microsoft.com/office/drawing/2014/main" id="{D341ED38-9269-47DA-8E17-52E38958F071}"/>
              </a:ext>
            </a:extLst>
          </p:cNvPr>
          <p:cNvSpPr>
            <a:spLocks noGrp="1"/>
          </p:cNvSpPr>
          <p:nvPr>
            <p:ph type="sldNum" sz="quarter" idx="12"/>
          </p:nvPr>
        </p:nvSpPr>
        <p:spPr/>
        <p:txBody>
          <a:bodyPr/>
          <a:lstStyle/>
          <a:p>
            <a:fld id="{83406461-0016-4E64-9911-6A8946D8F95F}" type="slidenum">
              <a:rPr lang="en-US" smtClean="0"/>
              <a:t>29</a:t>
            </a:fld>
            <a:endParaRPr lang="en-US"/>
          </a:p>
        </p:txBody>
      </p:sp>
      <p:graphicFrame>
        <p:nvGraphicFramePr>
          <p:cNvPr id="17" name="Diagramme 16">
            <a:extLst>
              <a:ext uri="{FF2B5EF4-FFF2-40B4-BE49-F238E27FC236}">
                <a16:creationId xmlns:a16="http://schemas.microsoft.com/office/drawing/2014/main" id="{B3C14571-40D7-4C36-BD93-A3923A83F781}"/>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ZoneTexte 26">
            <a:extLst>
              <a:ext uri="{FF2B5EF4-FFF2-40B4-BE49-F238E27FC236}">
                <a16:creationId xmlns:a16="http://schemas.microsoft.com/office/drawing/2014/main" id="{DC50E922-8689-4C58-969F-DE69F0150D37}"/>
              </a:ext>
            </a:extLst>
          </p:cNvPr>
          <p:cNvSpPr txBox="1"/>
          <p:nvPr/>
        </p:nvSpPr>
        <p:spPr>
          <a:xfrm>
            <a:off x="4072726" y="-640851"/>
            <a:ext cx="5322156" cy="461665"/>
          </a:xfrm>
          <a:prstGeom prst="rect">
            <a:avLst/>
          </a:prstGeom>
          <a:noFill/>
        </p:spPr>
        <p:txBody>
          <a:bodyPr wrap="square" rtlCol="0">
            <a:spAutoFit/>
          </a:bodyPr>
          <a:lstStyle/>
          <a:p>
            <a:r>
              <a:rPr lang="fr-FR" sz="2400" dirty="0"/>
              <a:t>Gestion des créneaux et réservations</a:t>
            </a:r>
          </a:p>
        </p:txBody>
      </p:sp>
      <p:sp>
        <p:nvSpPr>
          <p:cNvPr id="28" name="Sous-titre 2">
            <a:extLst>
              <a:ext uri="{FF2B5EF4-FFF2-40B4-BE49-F238E27FC236}">
                <a16:creationId xmlns:a16="http://schemas.microsoft.com/office/drawing/2014/main" id="{1E39FB20-4B23-4D13-8DA7-74FF923DF920}"/>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729996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2.22222E-6 L -0.01966 0.18588 " pathEditMode="relative" rAng="0" ptsTypes="AA">
                                      <p:cBhvr>
                                        <p:cTn id="6" dur="500" fill="hold"/>
                                        <p:tgtEl>
                                          <p:spTgt spid="9"/>
                                        </p:tgtEl>
                                        <p:attrNameLst>
                                          <p:attrName>ppt_x</p:attrName>
                                          <p:attrName>ppt_y</p:attrName>
                                        </p:attrNameLst>
                                      </p:cBhvr>
                                      <p:rCtr x="-1016" y="928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1966 0.18588 L -0.01966 0.38472 " pathEditMode="relative" rAng="0" ptsTypes="AA">
                                      <p:cBhvr>
                                        <p:cTn id="10" dur="500" fill="hold"/>
                                        <p:tgtEl>
                                          <p:spTgt spid="9"/>
                                        </p:tgtEl>
                                        <p:attrNameLst>
                                          <p:attrName>ppt_x</p:attrName>
                                          <p:attrName>ppt_y</p:attrName>
                                        </p:attrNameLst>
                                      </p:cBhvr>
                                      <p:rCtr x="0" y="9931"/>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1966 0.38472 L -0.01966 0.64421 " pathEditMode="relative" rAng="0" ptsTypes="AA">
                                      <p:cBhvr>
                                        <p:cTn id="14" dur="500" fill="hold"/>
                                        <p:tgtEl>
                                          <p:spTgt spid="9"/>
                                        </p:tgtEl>
                                        <p:attrNameLst>
                                          <p:attrName>ppt_x</p:attrName>
                                          <p:attrName>ppt_y</p:attrName>
                                        </p:attrNameLst>
                                      </p:cBhvr>
                                      <p:rCtr x="0" y="1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F5A204E3-AD38-4434-89DC-E7488ECDD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580"/>
            <a:ext cx="19449143" cy="10940143"/>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518" y="1459508"/>
            <a:ext cx="448235" cy="441988"/>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1073992"/>
            <a:ext cx="9144000" cy="2387600"/>
          </a:xfrm>
        </p:spPr>
        <p:txBody>
          <a:bodyPr/>
          <a:lstStyle/>
          <a:p>
            <a:r>
              <a:rPr lang="en-US" dirty="0"/>
              <a:t>Table des mat</a:t>
            </a:r>
            <a:r>
              <a:rPr lang="fr-FR" dirty="0" err="1"/>
              <a:t>ières</a:t>
            </a:r>
            <a:endParaRPr lang="en-US" dirty="0"/>
          </a:p>
        </p:txBody>
      </p:sp>
      <p:sp>
        <p:nvSpPr>
          <p:cNvPr id="5" name="Sous-titre 2">
            <a:extLst>
              <a:ext uri="{FF2B5EF4-FFF2-40B4-BE49-F238E27FC236}">
                <a16:creationId xmlns:a16="http://schemas.microsoft.com/office/drawing/2014/main" id="{8D063302-785E-4193-85AC-A168DE8F3446}"/>
              </a:ext>
            </a:extLst>
          </p:cNvPr>
          <p:cNvSpPr>
            <a:spLocks noGrp="1"/>
          </p:cNvSpPr>
          <p:nvPr>
            <p:ph type="subTitle" idx="1"/>
          </p:nvPr>
        </p:nvSpPr>
        <p:spPr>
          <a:xfrm>
            <a:off x="923365" y="1448942"/>
            <a:ext cx="3989294" cy="879768"/>
          </a:xfrm>
        </p:spPr>
        <p:txBody>
          <a:bodyPr/>
          <a:lstStyle/>
          <a:p>
            <a:pPr algn="l"/>
            <a:r>
              <a:rPr lang="fr-FR" dirty="0"/>
              <a:t>- Contexte et problématique</a:t>
            </a:r>
          </a:p>
          <a:p>
            <a:pPr algn="l"/>
            <a:endParaRPr lang="en-US" dirty="0"/>
          </a:p>
        </p:txBody>
      </p:sp>
      <p:sp>
        <p:nvSpPr>
          <p:cNvPr id="6" name="Sous-titre 2">
            <a:extLst>
              <a:ext uri="{FF2B5EF4-FFF2-40B4-BE49-F238E27FC236}">
                <a16:creationId xmlns:a16="http://schemas.microsoft.com/office/drawing/2014/main" id="{05116A7A-ED8E-4DD3-AB23-C6AC37D31B1E}"/>
              </a:ext>
            </a:extLst>
          </p:cNvPr>
          <p:cNvSpPr txBox="1">
            <a:spLocks/>
          </p:cNvSpPr>
          <p:nvPr/>
        </p:nvSpPr>
        <p:spPr>
          <a:xfrm>
            <a:off x="923363" y="1947716"/>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Cahier de charges et analyses des besoins</a:t>
            </a:r>
          </a:p>
          <a:p>
            <a:pPr algn="l"/>
            <a:endParaRPr lang="en-US" dirty="0"/>
          </a:p>
        </p:txBody>
      </p:sp>
      <p:sp>
        <p:nvSpPr>
          <p:cNvPr id="7" name="Sous-titre 2">
            <a:extLst>
              <a:ext uri="{FF2B5EF4-FFF2-40B4-BE49-F238E27FC236}">
                <a16:creationId xmlns:a16="http://schemas.microsoft.com/office/drawing/2014/main" id="{33984F55-0319-4924-A594-5C51E9499012}"/>
              </a:ext>
            </a:extLst>
          </p:cNvPr>
          <p:cNvSpPr txBox="1">
            <a:spLocks/>
          </p:cNvSpPr>
          <p:nvPr/>
        </p:nvSpPr>
        <p:spPr>
          <a:xfrm>
            <a:off x="923363" y="2439900"/>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Conception et développement</a:t>
            </a:r>
          </a:p>
          <a:p>
            <a:pPr algn="l"/>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923362" y="2913711"/>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Fonctionnalités</a:t>
            </a:r>
          </a:p>
          <a:p>
            <a:pPr algn="l"/>
            <a:endParaRPr lang="en-US" dirty="0"/>
          </a:p>
        </p:txBody>
      </p:sp>
      <p:sp>
        <p:nvSpPr>
          <p:cNvPr id="11" name="Sous-titre 2">
            <a:extLst>
              <a:ext uri="{FF2B5EF4-FFF2-40B4-BE49-F238E27FC236}">
                <a16:creationId xmlns:a16="http://schemas.microsoft.com/office/drawing/2014/main" id="{F0D9748C-C317-4433-8E42-65A40EAB0073}"/>
              </a:ext>
            </a:extLst>
          </p:cNvPr>
          <p:cNvSpPr txBox="1">
            <a:spLocks/>
          </p:cNvSpPr>
          <p:nvPr/>
        </p:nvSpPr>
        <p:spPr>
          <a:xfrm>
            <a:off x="923361" y="3387522"/>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Sécurités</a:t>
            </a:r>
          </a:p>
          <a:p>
            <a:pPr algn="l"/>
            <a:endParaRPr lang="en-US" dirty="0"/>
          </a:p>
        </p:txBody>
      </p:sp>
      <p:sp>
        <p:nvSpPr>
          <p:cNvPr id="12" name="Sous-titre 2">
            <a:extLst>
              <a:ext uri="{FF2B5EF4-FFF2-40B4-BE49-F238E27FC236}">
                <a16:creationId xmlns:a16="http://schemas.microsoft.com/office/drawing/2014/main" id="{F1F49EB7-3FFC-48A0-852D-B9B9324DCB2B}"/>
              </a:ext>
            </a:extLst>
          </p:cNvPr>
          <p:cNvSpPr txBox="1">
            <a:spLocks/>
          </p:cNvSpPr>
          <p:nvPr/>
        </p:nvSpPr>
        <p:spPr>
          <a:xfrm>
            <a:off x="923360" y="38613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RGPD</a:t>
            </a:r>
          </a:p>
          <a:p>
            <a:pPr algn="l"/>
            <a:endParaRPr lang="en-US" dirty="0"/>
          </a:p>
        </p:txBody>
      </p:sp>
      <p:sp>
        <p:nvSpPr>
          <p:cNvPr id="13" name="Sous-titre 2">
            <a:extLst>
              <a:ext uri="{FF2B5EF4-FFF2-40B4-BE49-F238E27FC236}">
                <a16:creationId xmlns:a16="http://schemas.microsoft.com/office/drawing/2014/main" id="{F30AF87E-AFB2-4E5D-B616-D7A6CDF4E9CC}"/>
              </a:ext>
            </a:extLst>
          </p:cNvPr>
          <p:cNvSpPr txBox="1">
            <a:spLocks/>
          </p:cNvSpPr>
          <p:nvPr/>
        </p:nvSpPr>
        <p:spPr>
          <a:xfrm>
            <a:off x="824753" y="5434099"/>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Axes d’amélioration</a:t>
            </a:r>
          </a:p>
          <a:p>
            <a:pPr algn="l"/>
            <a:endParaRPr lang="en-US" dirty="0"/>
          </a:p>
        </p:txBody>
      </p:sp>
      <p:sp>
        <p:nvSpPr>
          <p:cNvPr id="3" name="Espace réservé du numéro de diapositive 2">
            <a:extLst>
              <a:ext uri="{FF2B5EF4-FFF2-40B4-BE49-F238E27FC236}">
                <a16:creationId xmlns:a16="http://schemas.microsoft.com/office/drawing/2014/main" id="{7DB81E54-DFF7-43B4-B2BB-3C8456A0FA52}"/>
              </a:ext>
            </a:extLst>
          </p:cNvPr>
          <p:cNvSpPr>
            <a:spLocks noGrp="1"/>
          </p:cNvSpPr>
          <p:nvPr>
            <p:ph type="sldNum" sz="quarter" idx="12"/>
          </p:nvPr>
        </p:nvSpPr>
        <p:spPr/>
        <p:txBody>
          <a:bodyPr/>
          <a:lstStyle/>
          <a:p>
            <a:fld id="{83406461-0016-4E64-9911-6A8946D8F95F}" type="slidenum">
              <a:rPr lang="en-US" smtClean="0"/>
              <a:t>3</a:t>
            </a:fld>
            <a:endParaRPr lang="en-US"/>
          </a:p>
        </p:txBody>
      </p:sp>
      <p:sp>
        <p:nvSpPr>
          <p:cNvPr id="45" name="Sous-titre 2">
            <a:extLst>
              <a:ext uri="{FF2B5EF4-FFF2-40B4-BE49-F238E27FC236}">
                <a16:creationId xmlns:a16="http://schemas.microsoft.com/office/drawing/2014/main" id="{11226653-AEC0-4A40-A375-C28632288732}"/>
              </a:ext>
            </a:extLst>
          </p:cNvPr>
          <p:cNvSpPr txBox="1">
            <a:spLocks/>
          </p:cNvSpPr>
          <p:nvPr/>
        </p:nvSpPr>
        <p:spPr>
          <a:xfrm>
            <a:off x="923360" y="4360107"/>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Tests</a:t>
            </a:r>
          </a:p>
          <a:p>
            <a:pPr algn="l"/>
            <a:endParaRPr lang="en-US" dirty="0"/>
          </a:p>
        </p:txBody>
      </p:sp>
      <p:sp>
        <p:nvSpPr>
          <p:cNvPr id="46" name="Sous-titre 2">
            <a:extLst>
              <a:ext uri="{FF2B5EF4-FFF2-40B4-BE49-F238E27FC236}">
                <a16:creationId xmlns:a16="http://schemas.microsoft.com/office/drawing/2014/main" id="{6EF8C225-EF4F-4CAB-8A08-6F6D8F3EFD81}"/>
              </a:ext>
            </a:extLst>
          </p:cNvPr>
          <p:cNvSpPr txBox="1">
            <a:spLocks/>
          </p:cNvSpPr>
          <p:nvPr/>
        </p:nvSpPr>
        <p:spPr>
          <a:xfrm>
            <a:off x="891985" y="4903405"/>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 Déploiement</a:t>
            </a:r>
          </a:p>
        </p:txBody>
      </p:sp>
    </p:spTree>
    <p:extLst>
      <p:ext uri="{BB962C8B-B14F-4D97-AF65-F5344CB8AC3E}">
        <p14:creationId xmlns:p14="http://schemas.microsoft.com/office/powerpoint/2010/main" val="27146008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2.59259E-6 L 1.25E-6 0.07546 " pathEditMode="relative" rAng="0" ptsTypes="AA">
                                      <p:cBhvr>
                                        <p:cTn id="6" dur="500" fill="hold"/>
                                        <p:tgtEl>
                                          <p:spTgt spid="9"/>
                                        </p:tgtEl>
                                        <p:attrNameLst>
                                          <p:attrName>ppt_x</p:attrName>
                                          <p:attrName>ppt_y</p:attrName>
                                        </p:attrNameLst>
                                      </p:cBhvr>
                                      <p:rCtr x="0" y="377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25E-6 0.07546 L 0.00156 0.14213 " pathEditMode="relative" rAng="0" ptsTypes="AA">
                                      <p:cBhvr>
                                        <p:cTn id="10" dur="500" fill="hold"/>
                                        <p:tgtEl>
                                          <p:spTgt spid="9"/>
                                        </p:tgtEl>
                                        <p:attrNameLst>
                                          <p:attrName>ppt_x</p:attrName>
                                          <p:attrName>ppt_y</p:attrName>
                                        </p:attrNameLst>
                                      </p:cBhvr>
                                      <p:rCtr x="78" y="333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156 0.14213 L 0.00221 0.2125 " pathEditMode="relative" rAng="0" ptsTypes="AA">
                                      <p:cBhvr>
                                        <p:cTn id="14" dur="500" fill="hold"/>
                                        <p:tgtEl>
                                          <p:spTgt spid="9"/>
                                        </p:tgtEl>
                                        <p:attrNameLst>
                                          <p:attrName>ppt_x</p:attrName>
                                          <p:attrName>ppt_y</p:attrName>
                                        </p:attrNameLst>
                                      </p:cBhvr>
                                      <p:rCtr x="0" y="3773"/>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100"/>
                                  </p:stCondLst>
                                  <p:childTnLst>
                                    <p:animMotion origin="layout" path="M 0.00221 0.2125 L 0.00078 0.28842 " pathEditMode="relative" rAng="0" ptsTypes="AA">
                                      <p:cBhvr>
                                        <p:cTn id="18" dur="500" fill="hold"/>
                                        <p:tgtEl>
                                          <p:spTgt spid="9"/>
                                        </p:tgtEl>
                                        <p:attrNameLst>
                                          <p:attrName>ppt_x</p:attrName>
                                          <p:attrName>ppt_y</p:attrName>
                                        </p:attrNameLst>
                                      </p:cBhvr>
                                      <p:rCtr x="-78" y="3796"/>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78 0.28843 L 1.25E-6 0.3537 " pathEditMode="relative" rAng="0" ptsTypes="AA">
                                      <p:cBhvr>
                                        <p:cTn id="22" dur="500" fill="hold"/>
                                        <p:tgtEl>
                                          <p:spTgt spid="9"/>
                                        </p:tgtEl>
                                        <p:attrNameLst>
                                          <p:attrName>ppt_x</p:attrName>
                                          <p:attrName>ppt_y</p:attrName>
                                        </p:attrNameLst>
                                      </p:cBhvr>
                                      <p:rCtr x="-39" y="377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25E-6 0.35371 L 0.00156 0.42569 " pathEditMode="relative" rAng="0" ptsTypes="AA">
                                      <p:cBhvr>
                                        <p:cTn id="26" dur="500" fill="hold"/>
                                        <p:tgtEl>
                                          <p:spTgt spid="9"/>
                                        </p:tgtEl>
                                        <p:attrNameLst>
                                          <p:attrName>ppt_x</p:attrName>
                                          <p:attrName>ppt_y</p:attrName>
                                        </p:attrNameLst>
                                      </p:cBhvr>
                                      <p:rCtr x="0" y="3796"/>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0.00156 0.42569 L 0.00286 0.49768 " pathEditMode="relative" rAng="0" ptsTypes="AA">
                                      <p:cBhvr>
                                        <p:cTn id="30" dur="500" fill="hold"/>
                                        <p:tgtEl>
                                          <p:spTgt spid="9"/>
                                        </p:tgtEl>
                                        <p:attrNameLst>
                                          <p:attrName>ppt_x</p:attrName>
                                          <p:attrName>ppt_y</p:attrName>
                                        </p:attrNameLst>
                                      </p:cBhvr>
                                      <p:rCtr x="0" y="3981"/>
                                    </p:animMotion>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00286 0.49769 L 0.00391 0.57731 " pathEditMode="relative" rAng="0" ptsTypes="AA">
                                      <p:cBhvr>
                                        <p:cTn id="34" dur="500" fill="hold"/>
                                        <p:tgtEl>
                                          <p:spTgt spid="9"/>
                                        </p:tgtEl>
                                        <p:attrNameLst>
                                          <p:attrName>ppt_x</p:attrName>
                                          <p:attrName>ppt_y</p:attrName>
                                        </p:attrNameLst>
                                      </p:cBhvr>
                                      <p:rCtr x="156" y="41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167A6862-65AC-4544-BA97-90958B19AE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4256792" y="-2414284"/>
            <a:ext cx="16490596" cy="9275960"/>
          </a:xfrm>
          <a:prstGeom prst="rect">
            <a:avLst/>
          </a:prstGeom>
        </p:spPr>
      </p:pic>
      <p:sp>
        <p:nvSpPr>
          <p:cNvPr id="22" name="ZoneTexte 21">
            <a:extLst>
              <a:ext uri="{FF2B5EF4-FFF2-40B4-BE49-F238E27FC236}">
                <a16:creationId xmlns:a16="http://schemas.microsoft.com/office/drawing/2014/main" id="{9F622B66-3D3B-4C1C-91D8-4007F8F08D6C}"/>
              </a:ext>
            </a:extLst>
          </p:cNvPr>
          <p:cNvSpPr txBox="1"/>
          <p:nvPr/>
        </p:nvSpPr>
        <p:spPr>
          <a:xfrm>
            <a:off x="4083414" y="479529"/>
            <a:ext cx="5322156" cy="461665"/>
          </a:xfrm>
          <a:prstGeom prst="rect">
            <a:avLst/>
          </a:prstGeom>
          <a:noFill/>
        </p:spPr>
        <p:txBody>
          <a:bodyPr wrap="square" rtlCol="0">
            <a:spAutoFit/>
          </a:bodyPr>
          <a:lstStyle/>
          <a:p>
            <a:r>
              <a:rPr lang="fr-FR" sz="2400" dirty="0"/>
              <a:t>Payments en ligne</a:t>
            </a:r>
          </a:p>
        </p:txBody>
      </p:sp>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4"/>
          <a:stretch>
            <a:fillRect/>
          </a:stretch>
        </p:blipFill>
        <p:spPr>
          <a:xfrm>
            <a:off x="12504162" y="716370"/>
            <a:ext cx="6111048" cy="4946636"/>
          </a:xfrm>
          <a:prstGeom prst="rect">
            <a:avLst/>
          </a:prstGeom>
        </p:spPr>
      </p:pic>
      <p:pic>
        <p:nvPicPr>
          <p:cNvPr id="3" name="Image 2">
            <a:extLst>
              <a:ext uri="{FF2B5EF4-FFF2-40B4-BE49-F238E27FC236}">
                <a16:creationId xmlns:a16="http://schemas.microsoft.com/office/drawing/2014/main" id="{39CDD9DF-037C-4146-8605-3C1154707E37}"/>
              </a:ext>
            </a:extLst>
          </p:cNvPr>
          <p:cNvPicPr>
            <a:picLocks noChangeAspect="1"/>
          </p:cNvPicPr>
          <p:nvPr/>
        </p:nvPicPr>
        <p:blipFill>
          <a:blip r:embed="rId5"/>
          <a:stretch>
            <a:fillRect/>
          </a:stretch>
        </p:blipFill>
        <p:spPr>
          <a:xfrm>
            <a:off x="5313844" y="1119542"/>
            <a:ext cx="6684896" cy="4266750"/>
          </a:xfrm>
          <a:prstGeom prst="rect">
            <a:avLst/>
          </a:prstGeom>
        </p:spPr>
      </p:pic>
      <p:sp>
        <p:nvSpPr>
          <p:cNvPr id="5" name="ZoneTexte 4">
            <a:extLst>
              <a:ext uri="{FF2B5EF4-FFF2-40B4-BE49-F238E27FC236}">
                <a16:creationId xmlns:a16="http://schemas.microsoft.com/office/drawing/2014/main" id="{B1C92F29-95B8-4CB1-A74D-159774B60BB8}"/>
              </a:ext>
            </a:extLst>
          </p:cNvPr>
          <p:cNvSpPr txBox="1"/>
          <p:nvPr/>
        </p:nvSpPr>
        <p:spPr>
          <a:xfrm>
            <a:off x="606789" y="1606575"/>
            <a:ext cx="34766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15 minutes pour payer</a:t>
            </a:r>
          </a:p>
          <a:p>
            <a:pPr marL="285750" indent="-285750">
              <a:buFont typeface="Arial" panose="020B0604020202020204" pitchFamily="34" charset="0"/>
              <a:buChar char="•"/>
            </a:pPr>
            <a:r>
              <a:rPr lang="fr-FR" dirty="0"/>
              <a:t>Compteur</a:t>
            </a:r>
            <a:r>
              <a:rPr lang="en-US" dirty="0"/>
              <a:t> </a:t>
            </a:r>
            <a:r>
              <a:rPr lang="fr-FR" dirty="0"/>
              <a:t>dynamique</a:t>
            </a:r>
          </a:p>
          <a:p>
            <a:pPr marL="285750" indent="-285750">
              <a:buFont typeface="Arial" panose="020B0604020202020204" pitchFamily="34" charset="0"/>
              <a:buChar char="•"/>
            </a:pPr>
            <a:r>
              <a:rPr lang="fr-FR" dirty="0"/>
              <a:t>Sécurité</a:t>
            </a:r>
          </a:p>
          <a:p>
            <a:pPr marL="285750" indent="-285750">
              <a:buFont typeface="Arial" panose="020B0604020202020204" pitchFamily="34" charset="0"/>
              <a:buChar char="•"/>
            </a:pPr>
            <a:r>
              <a:rPr lang="fr-FR" dirty="0"/>
              <a:t>Renouvellement </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3228" y="528689"/>
            <a:ext cx="247122" cy="243678"/>
          </a:xfrm>
          <a:prstGeom prst="rect">
            <a:avLst/>
          </a:prstGeom>
        </p:spPr>
      </p:pic>
      <p:sp>
        <p:nvSpPr>
          <p:cNvPr id="4" name="Espace réservé du numéro de diapositive 3">
            <a:extLst>
              <a:ext uri="{FF2B5EF4-FFF2-40B4-BE49-F238E27FC236}">
                <a16:creationId xmlns:a16="http://schemas.microsoft.com/office/drawing/2014/main" id="{C1EFC9CA-F9DB-418E-9F6B-1B6FD53FBC87}"/>
              </a:ext>
            </a:extLst>
          </p:cNvPr>
          <p:cNvSpPr>
            <a:spLocks noGrp="1"/>
          </p:cNvSpPr>
          <p:nvPr>
            <p:ph type="sldNum" sz="quarter" idx="12"/>
          </p:nvPr>
        </p:nvSpPr>
        <p:spPr/>
        <p:txBody>
          <a:bodyPr/>
          <a:lstStyle/>
          <a:p>
            <a:fld id="{83406461-0016-4E64-9911-6A8946D8F95F}" type="slidenum">
              <a:rPr lang="en-US" smtClean="0"/>
              <a:t>30</a:t>
            </a:fld>
            <a:endParaRPr lang="en-US"/>
          </a:p>
        </p:txBody>
      </p:sp>
      <p:graphicFrame>
        <p:nvGraphicFramePr>
          <p:cNvPr id="16" name="Diagramme 15">
            <a:extLst>
              <a:ext uri="{FF2B5EF4-FFF2-40B4-BE49-F238E27FC236}">
                <a16:creationId xmlns:a16="http://schemas.microsoft.com/office/drawing/2014/main" id="{66013279-053D-413A-AECB-EBC5C7F6D342}"/>
              </a:ext>
            </a:extLst>
          </p:cNvPr>
          <p:cNvGraphicFramePr/>
          <p:nvPr>
            <p:extLst>
              <p:ext uri="{D42A27DB-BD31-4B8C-83A1-F6EECF244321}">
                <p14:modId xmlns:p14="http://schemas.microsoft.com/office/powerpoint/2010/main" val="3844461173"/>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ZoneTexte 18">
            <a:extLst>
              <a:ext uri="{FF2B5EF4-FFF2-40B4-BE49-F238E27FC236}">
                <a16:creationId xmlns:a16="http://schemas.microsoft.com/office/drawing/2014/main" id="{CC7A4804-4DA7-47C8-8AE7-AC3F56987721}"/>
              </a:ext>
            </a:extLst>
          </p:cNvPr>
          <p:cNvSpPr txBox="1"/>
          <p:nvPr/>
        </p:nvSpPr>
        <p:spPr>
          <a:xfrm>
            <a:off x="3988506" y="-601913"/>
            <a:ext cx="5322156" cy="461665"/>
          </a:xfrm>
          <a:prstGeom prst="rect">
            <a:avLst/>
          </a:prstGeom>
          <a:noFill/>
        </p:spPr>
        <p:txBody>
          <a:bodyPr wrap="square" rtlCol="0">
            <a:spAutoFit/>
          </a:bodyPr>
          <a:lstStyle/>
          <a:p>
            <a:r>
              <a:rPr lang="fr-FR" sz="2400" dirty="0"/>
              <a:t>Gestion des créneaux et réservations</a:t>
            </a:r>
          </a:p>
        </p:txBody>
      </p:sp>
      <p:sp>
        <p:nvSpPr>
          <p:cNvPr id="27" name="Sous-titre 2">
            <a:extLst>
              <a:ext uri="{FF2B5EF4-FFF2-40B4-BE49-F238E27FC236}">
                <a16:creationId xmlns:a16="http://schemas.microsoft.com/office/drawing/2014/main" id="{A96EFC32-A8C3-4906-9E59-DFB7668F2AF9}"/>
              </a:ext>
            </a:extLst>
          </p:cNvPr>
          <p:cNvSpPr>
            <a:spLocks noGrp="1"/>
          </p:cNvSpPr>
          <p:nvPr>
            <p:ph type="subTitle" idx="1"/>
          </p:nvPr>
        </p:nvSpPr>
        <p:spPr>
          <a:xfrm>
            <a:off x="753187" y="390586"/>
            <a:ext cx="5652926" cy="879768"/>
          </a:xfrm>
        </p:spPr>
        <p:txBody>
          <a:bodyPr>
            <a:normAutofit/>
          </a:bodyPr>
          <a:lstStyle/>
          <a:p>
            <a:pPr algn="l"/>
            <a:r>
              <a:rPr lang="fr-FR" sz="4000" dirty="0"/>
              <a:t>Fonctionnalités</a:t>
            </a:r>
          </a:p>
          <a:p>
            <a:pPr algn="l"/>
            <a:endParaRPr lang="en-US" dirty="0"/>
          </a:p>
        </p:txBody>
      </p:sp>
    </p:spTree>
    <p:extLst>
      <p:ext uri="{BB962C8B-B14F-4D97-AF65-F5344CB8AC3E}">
        <p14:creationId xmlns:p14="http://schemas.microsoft.com/office/powerpoint/2010/main" val="1503047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2.59259E-6 L 0.43659 0.175 " pathEditMode="relative" rAng="0" ptsTypes="AA">
                                      <p:cBhvr>
                                        <p:cTn id="6" dur="500" fill="hold"/>
                                        <p:tgtEl>
                                          <p:spTgt spid="9"/>
                                        </p:tgtEl>
                                        <p:attrNameLst>
                                          <p:attrName>ppt_x</p:attrName>
                                          <p:attrName>ppt_y</p:attrName>
                                        </p:attrNameLst>
                                      </p:cBhvr>
                                      <p:rCtr x="21823" y="875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3659 0.175 L 0.78034 0.40509 " pathEditMode="relative" rAng="0" ptsTypes="AA">
                                      <p:cBhvr>
                                        <p:cTn id="10" dur="500" fill="hold"/>
                                        <p:tgtEl>
                                          <p:spTgt spid="9"/>
                                        </p:tgtEl>
                                        <p:attrNameLst>
                                          <p:attrName>ppt_x</p:attrName>
                                          <p:attrName>ppt_y</p:attrName>
                                        </p:attrNameLst>
                                      </p:cBhvr>
                                      <p:rCtr x="17188" y="11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49A3F17-CAD4-4061-BCB2-5169DEB4D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567729">
            <a:off x="-4946763" y="-1407897"/>
            <a:ext cx="17710448" cy="9962127"/>
          </a:xfrm>
          <a:prstGeom prst="rect">
            <a:avLst/>
          </a:prstGeom>
        </p:spPr>
      </p:pic>
      <p:pic>
        <p:nvPicPr>
          <p:cNvPr id="18" name="Image 17">
            <a:extLst>
              <a:ext uri="{FF2B5EF4-FFF2-40B4-BE49-F238E27FC236}">
                <a16:creationId xmlns:a16="http://schemas.microsoft.com/office/drawing/2014/main" id="{C6D2F61E-5F98-4792-892C-848451CAC2E3}"/>
              </a:ext>
            </a:extLst>
          </p:cNvPr>
          <p:cNvPicPr>
            <a:picLocks noChangeAspect="1"/>
          </p:cNvPicPr>
          <p:nvPr/>
        </p:nvPicPr>
        <p:blipFill>
          <a:blip r:embed="rId4"/>
          <a:stretch>
            <a:fillRect/>
          </a:stretch>
        </p:blipFill>
        <p:spPr>
          <a:xfrm>
            <a:off x="12504162" y="716370"/>
            <a:ext cx="6111048" cy="4946636"/>
          </a:xfrm>
          <a:prstGeom prst="rect">
            <a:avLst/>
          </a:prstGeom>
        </p:spPr>
      </p:pic>
      <p:pic>
        <p:nvPicPr>
          <p:cNvPr id="3" name="Image 2">
            <a:extLst>
              <a:ext uri="{FF2B5EF4-FFF2-40B4-BE49-F238E27FC236}">
                <a16:creationId xmlns:a16="http://schemas.microsoft.com/office/drawing/2014/main" id="{39CDD9DF-037C-4146-8605-3C1154707E37}"/>
              </a:ext>
            </a:extLst>
          </p:cNvPr>
          <p:cNvPicPr>
            <a:picLocks noChangeAspect="1"/>
          </p:cNvPicPr>
          <p:nvPr/>
        </p:nvPicPr>
        <p:blipFill>
          <a:blip r:embed="rId5"/>
          <a:stretch>
            <a:fillRect/>
          </a:stretch>
        </p:blipFill>
        <p:spPr>
          <a:xfrm>
            <a:off x="5332433" y="1265170"/>
            <a:ext cx="6684896" cy="4266750"/>
          </a:xfrm>
          <a:prstGeom prst="rect">
            <a:avLst/>
          </a:prstGeom>
        </p:spPr>
      </p:pic>
      <p:pic>
        <p:nvPicPr>
          <p:cNvPr id="8" name="Image 7">
            <a:extLst>
              <a:ext uri="{FF2B5EF4-FFF2-40B4-BE49-F238E27FC236}">
                <a16:creationId xmlns:a16="http://schemas.microsoft.com/office/drawing/2014/main" id="{F4E1C605-23AE-42BB-AD82-4C6E08A5B286}"/>
              </a:ext>
            </a:extLst>
          </p:cNvPr>
          <p:cNvPicPr>
            <a:picLocks noChangeAspect="1"/>
          </p:cNvPicPr>
          <p:nvPr/>
        </p:nvPicPr>
        <p:blipFill>
          <a:blip r:embed="rId6"/>
          <a:stretch>
            <a:fillRect/>
          </a:stretch>
        </p:blipFill>
        <p:spPr>
          <a:xfrm>
            <a:off x="354045" y="1120681"/>
            <a:ext cx="4473703" cy="561366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0055" y="573512"/>
            <a:ext cx="247122" cy="243678"/>
          </a:xfrm>
          <a:prstGeom prst="rect">
            <a:avLst/>
          </a:prstGeom>
        </p:spPr>
      </p:pic>
      <p:sp>
        <p:nvSpPr>
          <p:cNvPr id="4" name="Espace réservé du numéro de diapositive 3">
            <a:extLst>
              <a:ext uri="{FF2B5EF4-FFF2-40B4-BE49-F238E27FC236}">
                <a16:creationId xmlns:a16="http://schemas.microsoft.com/office/drawing/2014/main" id="{A89EBC13-F3CD-4B92-9699-E31B344A3660}"/>
              </a:ext>
            </a:extLst>
          </p:cNvPr>
          <p:cNvSpPr>
            <a:spLocks noGrp="1"/>
          </p:cNvSpPr>
          <p:nvPr>
            <p:ph type="sldNum" sz="quarter" idx="12"/>
          </p:nvPr>
        </p:nvSpPr>
        <p:spPr/>
        <p:txBody>
          <a:bodyPr/>
          <a:lstStyle/>
          <a:p>
            <a:fld id="{83406461-0016-4E64-9911-6A8946D8F95F}" type="slidenum">
              <a:rPr lang="en-US" smtClean="0"/>
              <a:t>31</a:t>
            </a:fld>
            <a:endParaRPr lang="en-US"/>
          </a:p>
        </p:txBody>
      </p:sp>
      <p:graphicFrame>
        <p:nvGraphicFramePr>
          <p:cNvPr id="16" name="Diagramme 15">
            <a:extLst>
              <a:ext uri="{FF2B5EF4-FFF2-40B4-BE49-F238E27FC236}">
                <a16:creationId xmlns:a16="http://schemas.microsoft.com/office/drawing/2014/main" id="{2DB7BC75-BF6B-4ED6-B090-FE5DC6D7D1AA}"/>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ZoneTexte 18">
            <a:extLst>
              <a:ext uri="{FF2B5EF4-FFF2-40B4-BE49-F238E27FC236}">
                <a16:creationId xmlns:a16="http://schemas.microsoft.com/office/drawing/2014/main" id="{64851E2D-5DC8-448F-9E89-155980728169}"/>
              </a:ext>
            </a:extLst>
          </p:cNvPr>
          <p:cNvSpPr txBox="1"/>
          <p:nvPr/>
        </p:nvSpPr>
        <p:spPr>
          <a:xfrm>
            <a:off x="4083414" y="479529"/>
            <a:ext cx="5322156" cy="461665"/>
          </a:xfrm>
          <a:prstGeom prst="rect">
            <a:avLst/>
          </a:prstGeom>
          <a:noFill/>
        </p:spPr>
        <p:txBody>
          <a:bodyPr wrap="square" rtlCol="0">
            <a:spAutoFit/>
          </a:bodyPr>
          <a:lstStyle/>
          <a:p>
            <a:r>
              <a:rPr lang="fr-FR" sz="2400" dirty="0"/>
              <a:t>Payments en ligne</a:t>
            </a:r>
          </a:p>
        </p:txBody>
      </p:sp>
      <p:sp>
        <p:nvSpPr>
          <p:cNvPr id="27" name="Sous-titre 2">
            <a:extLst>
              <a:ext uri="{FF2B5EF4-FFF2-40B4-BE49-F238E27FC236}">
                <a16:creationId xmlns:a16="http://schemas.microsoft.com/office/drawing/2014/main" id="{7C55C50B-AAB1-4A1F-81CB-C38810DD3B75}"/>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333181007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1.85185E-6 L 0.00052 0.16134 " pathEditMode="relative" rAng="0" ptsTypes="AA">
                                      <p:cBhvr>
                                        <p:cTn id="6" dur="500" fill="hold"/>
                                        <p:tgtEl>
                                          <p:spTgt spid="9"/>
                                        </p:tgtEl>
                                        <p:attrNameLst>
                                          <p:attrName>ppt_x</p:attrName>
                                          <p:attrName>ppt_y</p:attrName>
                                        </p:attrNameLst>
                                      </p:cBhvr>
                                      <p:rCtr x="26" y="8056"/>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52 0.16134 L 0.00052 0.41134 " pathEditMode="relative" rAng="0" ptsTypes="AA">
                                      <p:cBhvr>
                                        <p:cTn id="10" dur="500" fill="hold"/>
                                        <p:tgtEl>
                                          <p:spTgt spid="9"/>
                                        </p:tgtEl>
                                        <p:attrNameLst>
                                          <p:attrName>ppt_x</p:attrName>
                                          <p:attrName>ppt_y</p:attrName>
                                        </p:attrNameLst>
                                      </p:cBhvr>
                                      <p:rCtr x="0" y="1250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52 0.41134 L 0.00052 0.6294 " pathEditMode="relative" rAng="0" ptsTypes="AA">
                                      <p:cBhvr>
                                        <p:cTn id="14" dur="500" fill="hold"/>
                                        <p:tgtEl>
                                          <p:spTgt spid="9"/>
                                        </p:tgtEl>
                                        <p:attrNameLst>
                                          <p:attrName>ppt_x</p:attrName>
                                          <p:attrName>ppt_y</p:attrName>
                                        </p:attrNameLst>
                                      </p:cBhvr>
                                      <p:rCtr x="0" y="10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B12E43F-4E14-46AB-A576-8683A5741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204039">
            <a:off x="-4248931" y="-1552064"/>
            <a:ext cx="17710448" cy="9962127"/>
          </a:xfrm>
          <a:prstGeom prst="rect">
            <a:avLst/>
          </a:prstGeom>
        </p:spPr>
      </p:pic>
      <p:sp>
        <p:nvSpPr>
          <p:cNvPr id="23" name="ZoneTexte 22">
            <a:extLst>
              <a:ext uri="{FF2B5EF4-FFF2-40B4-BE49-F238E27FC236}">
                <a16:creationId xmlns:a16="http://schemas.microsoft.com/office/drawing/2014/main" id="{243050FF-8756-488B-A342-246D38940E34}"/>
              </a:ext>
            </a:extLst>
          </p:cNvPr>
          <p:cNvSpPr txBox="1"/>
          <p:nvPr/>
        </p:nvSpPr>
        <p:spPr>
          <a:xfrm>
            <a:off x="4053892" y="475115"/>
            <a:ext cx="5322156" cy="461665"/>
          </a:xfrm>
          <a:prstGeom prst="rect">
            <a:avLst/>
          </a:prstGeom>
          <a:noFill/>
        </p:spPr>
        <p:txBody>
          <a:bodyPr wrap="square" rtlCol="0">
            <a:spAutoFit/>
          </a:bodyPr>
          <a:lstStyle/>
          <a:p>
            <a:r>
              <a:rPr lang="fr-FR" sz="2400" dirty="0"/>
              <a:t>Facturation</a:t>
            </a:r>
          </a:p>
        </p:txBody>
      </p:sp>
      <p:pic>
        <p:nvPicPr>
          <p:cNvPr id="6" name="Image 5">
            <a:extLst>
              <a:ext uri="{FF2B5EF4-FFF2-40B4-BE49-F238E27FC236}">
                <a16:creationId xmlns:a16="http://schemas.microsoft.com/office/drawing/2014/main" id="{0C997266-CB67-479F-92A8-AD5A801FE754}"/>
              </a:ext>
            </a:extLst>
          </p:cNvPr>
          <p:cNvPicPr>
            <a:picLocks noChangeAspect="1"/>
          </p:cNvPicPr>
          <p:nvPr/>
        </p:nvPicPr>
        <p:blipFill>
          <a:blip r:embed="rId4"/>
          <a:stretch>
            <a:fillRect/>
          </a:stretch>
        </p:blipFill>
        <p:spPr>
          <a:xfrm>
            <a:off x="3952875" y="1142694"/>
            <a:ext cx="7867650" cy="4038906"/>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601" y="586792"/>
            <a:ext cx="247122" cy="243678"/>
          </a:xfrm>
          <a:prstGeom prst="rect">
            <a:avLst/>
          </a:prstGeom>
        </p:spPr>
      </p:pic>
      <p:sp>
        <p:nvSpPr>
          <p:cNvPr id="3" name="Espace réservé du numéro de diapositive 2">
            <a:extLst>
              <a:ext uri="{FF2B5EF4-FFF2-40B4-BE49-F238E27FC236}">
                <a16:creationId xmlns:a16="http://schemas.microsoft.com/office/drawing/2014/main" id="{247B43E5-1540-4C47-9A81-57751FB30913}"/>
              </a:ext>
            </a:extLst>
          </p:cNvPr>
          <p:cNvSpPr>
            <a:spLocks noGrp="1"/>
          </p:cNvSpPr>
          <p:nvPr>
            <p:ph type="sldNum" sz="quarter" idx="12"/>
          </p:nvPr>
        </p:nvSpPr>
        <p:spPr/>
        <p:txBody>
          <a:bodyPr/>
          <a:lstStyle/>
          <a:p>
            <a:fld id="{83406461-0016-4E64-9911-6A8946D8F95F}" type="slidenum">
              <a:rPr lang="en-US" smtClean="0"/>
              <a:t>32</a:t>
            </a:fld>
            <a:endParaRPr lang="en-US"/>
          </a:p>
        </p:txBody>
      </p:sp>
      <p:graphicFrame>
        <p:nvGraphicFramePr>
          <p:cNvPr id="14" name="Diagramme 13">
            <a:extLst>
              <a:ext uri="{FF2B5EF4-FFF2-40B4-BE49-F238E27FC236}">
                <a16:creationId xmlns:a16="http://schemas.microsoft.com/office/drawing/2014/main" id="{CA3E50D9-A60D-4D5B-AE44-2736060007EB}"/>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7" name="ZoneTexte 16">
            <a:extLst>
              <a:ext uri="{FF2B5EF4-FFF2-40B4-BE49-F238E27FC236}">
                <a16:creationId xmlns:a16="http://schemas.microsoft.com/office/drawing/2014/main" id="{2971D83F-FB24-441A-9AD1-9FAFE89F294A}"/>
              </a:ext>
            </a:extLst>
          </p:cNvPr>
          <p:cNvSpPr txBox="1"/>
          <p:nvPr/>
        </p:nvSpPr>
        <p:spPr>
          <a:xfrm>
            <a:off x="3952875" y="-493721"/>
            <a:ext cx="5322156" cy="461665"/>
          </a:xfrm>
          <a:prstGeom prst="rect">
            <a:avLst/>
          </a:prstGeom>
          <a:noFill/>
        </p:spPr>
        <p:txBody>
          <a:bodyPr wrap="square" rtlCol="0">
            <a:spAutoFit/>
          </a:bodyPr>
          <a:lstStyle/>
          <a:p>
            <a:r>
              <a:rPr lang="fr-FR" sz="2400" dirty="0"/>
              <a:t>Payments en ligne</a:t>
            </a:r>
          </a:p>
        </p:txBody>
      </p:sp>
      <p:sp>
        <p:nvSpPr>
          <p:cNvPr id="18" name="Sous-titre 2">
            <a:extLst>
              <a:ext uri="{FF2B5EF4-FFF2-40B4-BE49-F238E27FC236}">
                <a16:creationId xmlns:a16="http://schemas.microsoft.com/office/drawing/2014/main" id="{E8A35682-A3CE-4434-BAF4-8C7ADC01ECF0}"/>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23742679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7.40741E-7 L 0.87201 0.22338 " pathEditMode="relative" rAng="0" ptsTypes="AA">
                                      <p:cBhvr>
                                        <p:cTn id="6" dur="500" fill="hold"/>
                                        <p:tgtEl>
                                          <p:spTgt spid="9"/>
                                        </p:tgtEl>
                                        <p:attrNameLst>
                                          <p:attrName>ppt_x</p:attrName>
                                          <p:attrName>ppt_y</p:attrName>
                                        </p:attrNameLst>
                                      </p:cBhvr>
                                      <p:rCtr x="43385" y="1141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87201 0.22338 L 0.38138 0.33079 " pathEditMode="relative" rAng="0" ptsTypes="AA">
                                      <p:cBhvr>
                                        <p:cTn id="10" dur="500" fill="hold"/>
                                        <p:tgtEl>
                                          <p:spTgt spid="9"/>
                                        </p:tgtEl>
                                        <p:attrNameLst>
                                          <p:attrName>ppt_x</p:attrName>
                                          <p:attrName>ppt_y</p:attrName>
                                        </p:attrNameLst>
                                      </p:cBhvr>
                                      <p:rCtr x="-24531" y="53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75850DFD-1A20-444F-93E4-DA4C417BA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115022">
            <a:off x="-4027654" y="-1486251"/>
            <a:ext cx="17476446" cy="9830501"/>
          </a:xfrm>
          <a:prstGeom prst="rect">
            <a:avLst/>
          </a:prstGeom>
        </p:spPr>
      </p:pic>
      <p:pic>
        <p:nvPicPr>
          <p:cNvPr id="3" name="Image 2">
            <a:extLst>
              <a:ext uri="{FF2B5EF4-FFF2-40B4-BE49-F238E27FC236}">
                <a16:creationId xmlns:a16="http://schemas.microsoft.com/office/drawing/2014/main" id="{EE204BA1-5888-4E41-A423-AC731A50C5D0}"/>
              </a:ext>
            </a:extLst>
          </p:cNvPr>
          <p:cNvPicPr>
            <a:picLocks noChangeAspect="1"/>
          </p:cNvPicPr>
          <p:nvPr/>
        </p:nvPicPr>
        <p:blipFill>
          <a:blip r:embed="rId4"/>
          <a:stretch>
            <a:fillRect/>
          </a:stretch>
        </p:blipFill>
        <p:spPr>
          <a:xfrm>
            <a:off x="6193348" y="1204602"/>
            <a:ext cx="5734850" cy="4448796"/>
          </a:xfrm>
          <a:prstGeom prst="rect">
            <a:avLst/>
          </a:prstGeom>
        </p:spPr>
      </p:pic>
      <p:pic>
        <p:nvPicPr>
          <p:cNvPr id="5" name="Image 4">
            <a:extLst>
              <a:ext uri="{FF2B5EF4-FFF2-40B4-BE49-F238E27FC236}">
                <a16:creationId xmlns:a16="http://schemas.microsoft.com/office/drawing/2014/main" id="{B6E0F365-1C00-4624-8D9F-B5303068B226}"/>
              </a:ext>
            </a:extLst>
          </p:cNvPr>
          <p:cNvPicPr>
            <a:picLocks noChangeAspect="1"/>
          </p:cNvPicPr>
          <p:nvPr/>
        </p:nvPicPr>
        <p:blipFill>
          <a:blip r:embed="rId5"/>
          <a:stretch>
            <a:fillRect/>
          </a:stretch>
        </p:blipFill>
        <p:spPr>
          <a:xfrm>
            <a:off x="325258" y="1820272"/>
            <a:ext cx="5976825" cy="3037608"/>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065" y="588632"/>
            <a:ext cx="247122" cy="243678"/>
          </a:xfrm>
          <a:prstGeom prst="rect">
            <a:avLst/>
          </a:prstGeom>
        </p:spPr>
      </p:pic>
      <p:sp>
        <p:nvSpPr>
          <p:cNvPr id="4" name="Espace réservé du numéro de diapositive 3">
            <a:extLst>
              <a:ext uri="{FF2B5EF4-FFF2-40B4-BE49-F238E27FC236}">
                <a16:creationId xmlns:a16="http://schemas.microsoft.com/office/drawing/2014/main" id="{38F0AE05-146F-4077-A806-46C2E3BAC2E7}"/>
              </a:ext>
            </a:extLst>
          </p:cNvPr>
          <p:cNvSpPr>
            <a:spLocks noGrp="1"/>
          </p:cNvSpPr>
          <p:nvPr>
            <p:ph type="sldNum" sz="quarter" idx="12"/>
          </p:nvPr>
        </p:nvSpPr>
        <p:spPr/>
        <p:txBody>
          <a:bodyPr/>
          <a:lstStyle/>
          <a:p>
            <a:fld id="{83406461-0016-4E64-9911-6A8946D8F95F}" type="slidenum">
              <a:rPr lang="en-US" smtClean="0"/>
              <a:t>33</a:t>
            </a:fld>
            <a:endParaRPr lang="en-US"/>
          </a:p>
        </p:txBody>
      </p:sp>
      <p:graphicFrame>
        <p:nvGraphicFramePr>
          <p:cNvPr id="16" name="Diagramme 15">
            <a:extLst>
              <a:ext uri="{FF2B5EF4-FFF2-40B4-BE49-F238E27FC236}">
                <a16:creationId xmlns:a16="http://schemas.microsoft.com/office/drawing/2014/main" id="{1A4A19F2-9CD2-41DB-A245-CEA294857E6E}"/>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ZoneTexte 17">
            <a:extLst>
              <a:ext uri="{FF2B5EF4-FFF2-40B4-BE49-F238E27FC236}">
                <a16:creationId xmlns:a16="http://schemas.microsoft.com/office/drawing/2014/main" id="{895D3743-739C-4DC9-9F8C-04D94EEFBC5F}"/>
              </a:ext>
            </a:extLst>
          </p:cNvPr>
          <p:cNvSpPr txBox="1"/>
          <p:nvPr/>
        </p:nvSpPr>
        <p:spPr>
          <a:xfrm>
            <a:off x="4053892" y="475115"/>
            <a:ext cx="5322156" cy="461665"/>
          </a:xfrm>
          <a:prstGeom prst="rect">
            <a:avLst/>
          </a:prstGeom>
          <a:noFill/>
        </p:spPr>
        <p:txBody>
          <a:bodyPr wrap="square" rtlCol="0">
            <a:spAutoFit/>
          </a:bodyPr>
          <a:lstStyle/>
          <a:p>
            <a:r>
              <a:rPr lang="fr-FR" sz="2400" dirty="0"/>
              <a:t>Facturation</a:t>
            </a:r>
          </a:p>
        </p:txBody>
      </p:sp>
      <p:sp>
        <p:nvSpPr>
          <p:cNvPr id="19" name="Sous-titre 2">
            <a:extLst>
              <a:ext uri="{FF2B5EF4-FFF2-40B4-BE49-F238E27FC236}">
                <a16:creationId xmlns:a16="http://schemas.microsoft.com/office/drawing/2014/main" id="{B3F4E0CD-525C-4995-90F3-BDE2D60A5E39}"/>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Fonctionnalités</a:t>
            </a:r>
          </a:p>
          <a:p>
            <a:pPr algn="l"/>
            <a:endParaRPr lang="en-US" dirty="0"/>
          </a:p>
        </p:txBody>
      </p:sp>
    </p:spTree>
    <p:extLst>
      <p:ext uri="{BB962C8B-B14F-4D97-AF65-F5344CB8AC3E}">
        <p14:creationId xmlns:p14="http://schemas.microsoft.com/office/powerpoint/2010/main" val="16805487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2.22222E-6 L 0.70261 0.16204 " pathEditMode="relative" rAng="0" ptsTypes="AA">
                                      <p:cBhvr>
                                        <p:cTn id="6" dur="500" fill="hold"/>
                                        <p:tgtEl>
                                          <p:spTgt spid="9"/>
                                        </p:tgtEl>
                                        <p:attrNameLst>
                                          <p:attrName>ppt_x</p:attrName>
                                          <p:attrName>ppt_y</p:attrName>
                                        </p:attrNameLst>
                                      </p:cBhvr>
                                      <p:rCtr x="35182" y="810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70261 0.16204 L -0.01002 0.34283 " pathEditMode="relative" rAng="0" ptsTypes="AA">
                                      <p:cBhvr>
                                        <p:cTn id="10" dur="500" fill="hold"/>
                                        <p:tgtEl>
                                          <p:spTgt spid="9"/>
                                        </p:tgtEl>
                                        <p:attrNameLst>
                                          <p:attrName>ppt_x</p:attrName>
                                          <p:attrName>ppt_y</p:attrName>
                                        </p:attrNameLst>
                                      </p:cBhvr>
                                      <p:rCtr x="-35638" y="9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A615544D-B189-4BB9-B684-01240E40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443229">
            <a:off x="-4027654" y="-1486251"/>
            <a:ext cx="17476446" cy="9830501"/>
          </a:xfrm>
          <a:prstGeom prst="rect">
            <a:avLst/>
          </a:prstGeom>
        </p:spPr>
      </p:pic>
      <p:sp>
        <p:nvSpPr>
          <p:cNvPr id="25" name="ZoneTexte 24">
            <a:extLst>
              <a:ext uri="{FF2B5EF4-FFF2-40B4-BE49-F238E27FC236}">
                <a16:creationId xmlns:a16="http://schemas.microsoft.com/office/drawing/2014/main" id="{A2A05C66-F545-4BBD-BB8E-BB01B917C49A}"/>
              </a:ext>
            </a:extLst>
          </p:cNvPr>
          <p:cNvSpPr txBox="1"/>
          <p:nvPr/>
        </p:nvSpPr>
        <p:spPr>
          <a:xfrm>
            <a:off x="4055661" y="486264"/>
            <a:ext cx="5322156" cy="461665"/>
          </a:xfrm>
          <a:prstGeom prst="rect">
            <a:avLst/>
          </a:prstGeom>
          <a:noFill/>
        </p:spPr>
        <p:txBody>
          <a:bodyPr wrap="square" rtlCol="0">
            <a:spAutoFit/>
          </a:bodyPr>
          <a:lstStyle/>
          <a:p>
            <a:r>
              <a:rPr lang="fr-FR" sz="2400" dirty="0"/>
              <a:t>Contact</a:t>
            </a:r>
          </a:p>
        </p:txBody>
      </p:sp>
      <p:pic>
        <p:nvPicPr>
          <p:cNvPr id="4" name="Image 3">
            <a:extLst>
              <a:ext uri="{FF2B5EF4-FFF2-40B4-BE49-F238E27FC236}">
                <a16:creationId xmlns:a16="http://schemas.microsoft.com/office/drawing/2014/main" id="{ED8447B3-D331-4606-B9E7-32AF5F51062B}"/>
              </a:ext>
            </a:extLst>
          </p:cNvPr>
          <p:cNvPicPr>
            <a:picLocks noChangeAspect="1"/>
          </p:cNvPicPr>
          <p:nvPr/>
        </p:nvPicPr>
        <p:blipFill>
          <a:blip r:embed="rId4"/>
          <a:stretch>
            <a:fillRect/>
          </a:stretch>
        </p:blipFill>
        <p:spPr>
          <a:xfrm>
            <a:off x="6255065" y="2056025"/>
            <a:ext cx="5682120" cy="2704986"/>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390608" y="174507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Formulaire simple</a:t>
            </a:r>
          </a:p>
          <a:p>
            <a:pPr marL="285750" indent="-285750">
              <a:buFont typeface="Arial" panose="020B0604020202020204" pitchFamily="34" charset="0"/>
              <a:buChar char="•"/>
            </a:pPr>
            <a:r>
              <a:rPr lang="fr-FR" dirty="0"/>
              <a:t>Possibilité d’avoir une copie</a:t>
            </a:r>
          </a:p>
          <a:p>
            <a:pPr marL="285750" indent="-285750">
              <a:buFont typeface="Arial" panose="020B0604020202020204" pitchFamily="34" charset="0"/>
              <a:buChar char="•"/>
            </a:pPr>
            <a:endParaRPr lang="fr-FR" dirty="0"/>
          </a:p>
        </p:txBody>
      </p:sp>
      <p:pic>
        <p:nvPicPr>
          <p:cNvPr id="11" name="Image 10">
            <a:extLst>
              <a:ext uri="{FF2B5EF4-FFF2-40B4-BE49-F238E27FC236}">
                <a16:creationId xmlns:a16="http://schemas.microsoft.com/office/drawing/2014/main" id="{1115E062-F666-4A39-A8B2-DA43C295245F}"/>
              </a:ext>
            </a:extLst>
          </p:cNvPr>
          <p:cNvPicPr>
            <a:picLocks noChangeAspect="1"/>
          </p:cNvPicPr>
          <p:nvPr/>
        </p:nvPicPr>
        <p:blipFill>
          <a:blip r:embed="rId5"/>
          <a:stretch>
            <a:fillRect/>
          </a:stretch>
        </p:blipFill>
        <p:spPr>
          <a:xfrm>
            <a:off x="383437" y="2516152"/>
            <a:ext cx="5705392" cy="1922056"/>
          </a:xfrm>
          <a:prstGeom prst="rect">
            <a:avLst/>
          </a:prstGeom>
        </p:spPr>
      </p:pic>
      <p:pic>
        <p:nvPicPr>
          <p:cNvPr id="13" name="Image 12">
            <a:extLst>
              <a:ext uri="{FF2B5EF4-FFF2-40B4-BE49-F238E27FC236}">
                <a16:creationId xmlns:a16="http://schemas.microsoft.com/office/drawing/2014/main" id="{4D3D369A-7683-492E-A4FE-250F96051386}"/>
              </a:ext>
            </a:extLst>
          </p:cNvPr>
          <p:cNvPicPr>
            <a:picLocks noChangeAspect="1"/>
          </p:cNvPicPr>
          <p:nvPr/>
        </p:nvPicPr>
        <p:blipFill>
          <a:blip r:embed="rId6"/>
          <a:stretch>
            <a:fillRect/>
          </a:stretch>
        </p:blipFill>
        <p:spPr>
          <a:xfrm>
            <a:off x="383437" y="4980771"/>
            <a:ext cx="7725853" cy="1467055"/>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5365" y="595258"/>
            <a:ext cx="247122" cy="243678"/>
          </a:xfrm>
          <a:prstGeom prst="rect">
            <a:avLst/>
          </a:prstGeom>
        </p:spPr>
      </p:pic>
      <p:sp>
        <p:nvSpPr>
          <p:cNvPr id="3" name="Espace réservé du numéro de diapositive 2">
            <a:extLst>
              <a:ext uri="{FF2B5EF4-FFF2-40B4-BE49-F238E27FC236}">
                <a16:creationId xmlns:a16="http://schemas.microsoft.com/office/drawing/2014/main" id="{720FF2F9-45D8-4D02-946E-EE95F0329E80}"/>
              </a:ext>
            </a:extLst>
          </p:cNvPr>
          <p:cNvSpPr>
            <a:spLocks noGrp="1"/>
          </p:cNvSpPr>
          <p:nvPr>
            <p:ph type="sldNum" sz="quarter" idx="12"/>
          </p:nvPr>
        </p:nvSpPr>
        <p:spPr/>
        <p:txBody>
          <a:bodyPr/>
          <a:lstStyle/>
          <a:p>
            <a:fld id="{83406461-0016-4E64-9911-6A8946D8F95F}" type="slidenum">
              <a:rPr lang="en-US" smtClean="0"/>
              <a:t>34</a:t>
            </a:fld>
            <a:endParaRPr lang="en-US"/>
          </a:p>
        </p:txBody>
      </p:sp>
      <p:graphicFrame>
        <p:nvGraphicFramePr>
          <p:cNvPr id="18" name="Diagramme 17">
            <a:extLst>
              <a:ext uri="{FF2B5EF4-FFF2-40B4-BE49-F238E27FC236}">
                <a16:creationId xmlns:a16="http://schemas.microsoft.com/office/drawing/2014/main" id="{D0A2A9F8-C582-4992-AC40-37BCB5FCE21A}"/>
              </a:ext>
            </a:extLst>
          </p:cNvPr>
          <p:cNvGraphicFramePr/>
          <p:nvPr>
            <p:extLst>
              <p:ext uri="{D42A27DB-BD31-4B8C-83A1-F6EECF244321}">
                <p14:modId xmlns:p14="http://schemas.microsoft.com/office/powerpoint/2010/main" val="307661712"/>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7" name="ZoneTexte 26">
            <a:extLst>
              <a:ext uri="{FF2B5EF4-FFF2-40B4-BE49-F238E27FC236}">
                <a16:creationId xmlns:a16="http://schemas.microsoft.com/office/drawing/2014/main" id="{4243A099-4D3F-4D49-80BE-E9B5F8D54D8A}"/>
              </a:ext>
            </a:extLst>
          </p:cNvPr>
          <p:cNvSpPr txBox="1"/>
          <p:nvPr/>
        </p:nvSpPr>
        <p:spPr>
          <a:xfrm>
            <a:off x="3897482" y="-643296"/>
            <a:ext cx="5322156" cy="461665"/>
          </a:xfrm>
          <a:prstGeom prst="rect">
            <a:avLst/>
          </a:prstGeom>
          <a:noFill/>
        </p:spPr>
        <p:txBody>
          <a:bodyPr wrap="square" rtlCol="0">
            <a:spAutoFit/>
          </a:bodyPr>
          <a:lstStyle/>
          <a:p>
            <a:r>
              <a:rPr lang="fr-FR" sz="2400" dirty="0"/>
              <a:t>Facturation</a:t>
            </a:r>
          </a:p>
        </p:txBody>
      </p:sp>
      <p:sp>
        <p:nvSpPr>
          <p:cNvPr id="28" name="Sous-titre 2">
            <a:extLst>
              <a:ext uri="{FF2B5EF4-FFF2-40B4-BE49-F238E27FC236}">
                <a16:creationId xmlns:a16="http://schemas.microsoft.com/office/drawing/2014/main" id="{55C1EB2D-57F5-4350-AC5F-91D9436CF681}"/>
              </a:ext>
            </a:extLst>
          </p:cNvPr>
          <p:cNvSpPr txBox="1">
            <a:spLocks/>
          </p:cNvSpPr>
          <p:nvPr/>
        </p:nvSpPr>
        <p:spPr>
          <a:xfrm>
            <a:off x="753187" y="39058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dirty="0"/>
              <a:t>Fonctionnalités</a:t>
            </a:r>
          </a:p>
          <a:p>
            <a:pPr algn="l"/>
            <a:endParaRPr lang="en-US" dirty="0"/>
          </a:p>
        </p:txBody>
      </p:sp>
    </p:spTree>
    <p:extLst>
      <p:ext uri="{BB962C8B-B14F-4D97-AF65-F5344CB8AC3E}">
        <p14:creationId xmlns:p14="http://schemas.microsoft.com/office/powerpoint/2010/main" val="159646823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1.85185E-6 L 0.46796 0.2625 " pathEditMode="relative" rAng="0" ptsTypes="AA">
                                      <p:cBhvr>
                                        <p:cTn id="6" dur="500" fill="hold"/>
                                        <p:tgtEl>
                                          <p:spTgt spid="9"/>
                                        </p:tgtEl>
                                        <p:attrNameLst>
                                          <p:attrName>ppt_x</p:attrName>
                                          <p:attrName>ppt_y</p:attrName>
                                        </p:attrNameLst>
                                      </p:cBhvr>
                                      <p:rCtr x="23177" y="1312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6797 0.2625 L 0.00469 0.31666 " pathEditMode="relative" rAng="0" ptsTypes="AA">
                                      <p:cBhvr>
                                        <p:cTn id="10" dur="500" fill="hold"/>
                                        <p:tgtEl>
                                          <p:spTgt spid="9"/>
                                        </p:tgtEl>
                                        <p:attrNameLst>
                                          <p:attrName>ppt_x</p:attrName>
                                          <p:attrName>ppt_y</p:attrName>
                                        </p:attrNameLst>
                                      </p:cBhvr>
                                      <p:rCtr x="-23307" y="2708"/>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469 0.31666 L 0.00078 0.67893 " pathEditMode="relative" rAng="0" ptsTypes="AA">
                                      <p:cBhvr>
                                        <p:cTn id="14" dur="500" fill="hold"/>
                                        <p:tgtEl>
                                          <p:spTgt spid="9"/>
                                        </p:tgtEl>
                                        <p:attrNameLst>
                                          <p:attrName>ppt_x</p:attrName>
                                          <p:attrName>ppt_y</p:attrName>
                                        </p:attrNameLst>
                                      </p:cBhvr>
                                      <p:rCtr x="-195" y="18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E907AE60-CE37-4F49-8883-3F590C4C2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310193">
            <a:off x="-3990426" y="-1539980"/>
            <a:ext cx="16866594" cy="9487459"/>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23208" y="409832"/>
            <a:ext cx="5652926" cy="879768"/>
          </a:xfrm>
        </p:spPr>
        <p:txBody>
          <a:bodyPr>
            <a:normAutofit/>
          </a:bodyPr>
          <a:lstStyle/>
          <a:p>
            <a:pPr algn="l"/>
            <a:r>
              <a:rPr lang="fr-FR" sz="4000" dirty="0"/>
              <a:t>Sécurité</a:t>
            </a:r>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277348" y="1228872"/>
            <a:ext cx="5404264" cy="2554545"/>
          </a:xfrm>
          <a:prstGeom prst="rect">
            <a:avLst/>
          </a:prstGeom>
          <a:noFill/>
        </p:spPr>
        <p:txBody>
          <a:bodyPr wrap="square" rtlCol="0">
            <a:spAutoFit/>
          </a:bodyPr>
          <a:lstStyle/>
          <a:p>
            <a:r>
              <a:rPr lang="fr-FR" b="1" dirty="0">
                <a:effectLst/>
                <a:latin typeface="Consolas" panose="020B0609020204030204" pitchFamily="49" charset="0"/>
              </a:rPr>
              <a:t>Cookies</a:t>
            </a:r>
            <a:r>
              <a:rPr lang="fr-FR" b="0" dirty="0">
                <a:effectLst/>
                <a:latin typeface="Consolas" panose="020B0609020204030204" pitchFamily="49" charset="0"/>
              </a:rPr>
              <a:t> =&gt; </a:t>
            </a:r>
            <a:r>
              <a:rPr lang="fr-FR" b="1" dirty="0" err="1">
                <a:effectLst/>
                <a:latin typeface="Consolas" panose="020B0609020204030204" pitchFamily="49" charset="0"/>
              </a:rPr>
              <a:t>secure</a:t>
            </a:r>
            <a:r>
              <a:rPr lang="fr-FR" b="0" dirty="0">
                <a:effectLst/>
                <a:latin typeface="Consolas" panose="020B0609020204030204" pitchFamily="49" charset="0"/>
              </a:rPr>
              <a:t>, </a:t>
            </a:r>
            <a:r>
              <a:rPr lang="fr-FR" b="1" dirty="0">
                <a:effectLst/>
                <a:latin typeface="Consolas" panose="020B0609020204030204" pitchFamily="49" charset="0"/>
              </a:rPr>
              <a:t>strict</a:t>
            </a:r>
            <a:r>
              <a:rPr lang="fr-FR" b="0" dirty="0">
                <a:effectLst/>
                <a:latin typeface="Consolas" panose="020B0609020204030204" pitchFamily="49" charset="0"/>
              </a:rPr>
              <a:t> et </a:t>
            </a:r>
            <a:r>
              <a:rPr lang="fr-FR" b="1" dirty="0" err="1">
                <a:effectLst/>
                <a:latin typeface="Consolas" panose="020B0609020204030204" pitchFamily="49" charset="0"/>
              </a:rPr>
              <a:t>httpOnly</a:t>
            </a:r>
            <a:endParaRPr lang="fr-FR" b="1" dirty="0">
              <a:effectLst/>
              <a:latin typeface="Consolas" panose="020B0609020204030204" pitchFamily="49" charset="0"/>
            </a:endParaRPr>
          </a:p>
          <a:p>
            <a:r>
              <a:rPr lang="fr-FR" b="1" dirty="0" err="1">
                <a:latin typeface="Consolas" panose="020B0609020204030204" pitchFamily="49" charset="0"/>
              </a:rPr>
              <a:t>Token</a:t>
            </a:r>
            <a:r>
              <a:rPr lang="fr-FR" b="1" dirty="0">
                <a:latin typeface="Consolas" panose="020B0609020204030204" pitchFamily="49" charset="0"/>
              </a:rPr>
              <a:t> =&gt; est </a:t>
            </a:r>
            <a:r>
              <a:rPr lang="fr-FR" b="1" dirty="0" err="1">
                <a:latin typeface="Consolas" panose="020B0609020204030204" pitchFamily="49" charset="0"/>
              </a:rPr>
              <a:t>stoqué</a:t>
            </a:r>
            <a:r>
              <a:rPr lang="fr-FR" b="1" dirty="0">
                <a:latin typeface="Consolas" panose="020B0609020204030204" pitchFamily="49" charset="0"/>
              </a:rPr>
              <a:t> en mémoire</a:t>
            </a:r>
          </a:p>
          <a:p>
            <a:endParaRPr lang="fr-FR" b="1" dirty="0">
              <a:effectLst/>
              <a:latin typeface="Consolas" panose="020B0609020204030204" pitchFamily="49" charset="0"/>
            </a:endParaRPr>
          </a:p>
          <a:p>
            <a:r>
              <a:rPr lang="en-US" sz="1600" b="1" dirty="0" err="1">
                <a:effectLst/>
                <a:latin typeface="Consolas" panose="020B0609020204030204" pitchFamily="49" charset="0"/>
              </a:rPr>
              <a:t>Sanitisation</a:t>
            </a:r>
            <a:r>
              <a:rPr lang="en-US" sz="1600" b="1" dirty="0">
                <a:effectLst/>
                <a:latin typeface="Consolas" panose="020B0609020204030204" pitchFamily="49" charset="0"/>
              </a:rPr>
              <a:t> des entrées</a:t>
            </a:r>
            <a:endParaRPr lang="en-US" sz="1600" b="0" dirty="0">
              <a:effectLst/>
              <a:latin typeface="Consolas" panose="020B0609020204030204" pitchFamily="49" charset="0"/>
            </a:endParaRPr>
          </a:p>
          <a:p>
            <a:r>
              <a:rPr lang="fr-FR" b="1" dirty="0">
                <a:latin typeface="Consolas" panose="020B0609020204030204" pitchFamily="49" charset="0"/>
              </a:rPr>
              <a:t> </a:t>
            </a:r>
          </a:p>
          <a:p>
            <a:r>
              <a:rPr lang="fr-FR" b="1" dirty="0">
                <a:latin typeface="Consolas" panose="020B0609020204030204" pitchFamily="49" charset="0"/>
              </a:rPr>
              <a:t>ORM =&gt; LINQ (Préconstruite) en SQL</a:t>
            </a:r>
          </a:p>
          <a:p>
            <a:r>
              <a:rPr lang="fr-FR" b="1" dirty="0">
                <a:latin typeface="Consolas" panose="020B0609020204030204" pitchFamily="49" charset="0"/>
              </a:rPr>
              <a:t>Cors =</a:t>
            </a:r>
            <a:r>
              <a:rPr lang="en-US" b="1" dirty="0">
                <a:latin typeface="Consolas" panose="020B0609020204030204" pitchFamily="49" charset="0"/>
              </a:rPr>
              <a:t>&gt;</a:t>
            </a:r>
            <a:r>
              <a:rPr lang="fr-FR" b="1" dirty="0">
                <a:latin typeface="Consolas" panose="020B0609020204030204" pitchFamily="49" charset="0"/>
              </a:rPr>
              <a:t> origine </a:t>
            </a:r>
            <a:r>
              <a:rPr lang="fr-FR" b="1" dirty="0" err="1">
                <a:latin typeface="Consolas" panose="020B0609020204030204" pitchFamily="49" charset="0"/>
              </a:rPr>
              <a:t>authorisé</a:t>
            </a:r>
            <a:endParaRPr lang="fr-FR" b="1" dirty="0">
              <a:latin typeface="Consolas" panose="020B0609020204030204" pitchFamily="49" charset="0"/>
            </a:endParaRPr>
          </a:p>
          <a:p>
            <a:endParaRPr lang="fr-FR" dirty="0"/>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E2A69338-DF9F-4440-9EA6-7FB0A8DB28F2}"/>
              </a:ext>
            </a:extLst>
          </p:cNvPr>
          <p:cNvPicPr>
            <a:picLocks noChangeAspect="1"/>
          </p:cNvPicPr>
          <p:nvPr/>
        </p:nvPicPr>
        <p:blipFill>
          <a:blip r:embed="rId4"/>
          <a:stretch>
            <a:fillRect/>
          </a:stretch>
        </p:blipFill>
        <p:spPr>
          <a:xfrm>
            <a:off x="5678960" y="1824368"/>
            <a:ext cx="5044660" cy="2104299"/>
          </a:xfrm>
          <a:prstGeom prst="rect">
            <a:avLst/>
          </a:prstGeom>
        </p:spPr>
      </p:pic>
      <p:pic>
        <p:nvPicPr>
          <p:cNvPr id="8" name="Image 7">
            <a:extLst>
              <a:ext uri="{FF2B5EF4-FFF2-40B4-BE49-F238E27FC236}">
                <a16:creationId xmlns:a16="http://schemas.microsoft.com/office/drawing/2014/main" id="{F43D37D7-5A61-4BF1-9EAD-5B2FAA259A73}"/>
              </a:ext>
            </a:extLst>
          </p:cNvPr>
          <p:cNvPicPr>
            <a:picLocks noChangeAspect="1"/>
          </p:cNvPicPr>
          <p:nvPr/>
        </p:nvPicPr>
        <p:blipFill>
          <a:blip r:embed="rId5"/>
          <a:stretch>
            <a:fillRect/>
          </a:stretch>
        </p:blipFill>
        <p:spPr>
          <a:xfrm>
            <a:off x="5726426" y="908547"/>
            <a:ext cx="7306695" cy="762106"/>
          </a:xfrm>
          <a:prstGeom prst="rect">
            <a:avLst/>
          </a:prstGeom>
        </p:spPr>
      </p:pic>
      <p:sp>
        <p:nvSpPr>
          <p:cNvPr id="12" name="Espace réservé du numéro de diapositive 11">
            <a:extLst>
              <a:ext uri="{FF2B5EF4-FFF2-40B4-BE49-F238E27FC236}">
                <a16:creationId xmlns:a16="http://schemas.microsoft.com/office/drawing/2014/main" id="{2BB22E86-636C-4D3C-8EEF-BE69A3D4CA82}"/>
              </a:ext>
            </a:extLst>
          </p:cNvPr>
          <p:cNvSpPr>
            <a:spLocks noGrp="1"/>
          </p:cNvSpPr>
          <p:nvPr>
            <p:ph type="sldNum" sz="quarter" idx="12"/>
          </p:nvPr>
        </p:nvSpPr>
        <p:spPr/>
        <p:txBody>
          <a:bodyPr/>
          <a:lstStyle/>
          <a:p>
            <a:fld id="{83406461-0016-4E64-9911-6A8946D8F95F}" type="slidenum">
              <a:rPr lang="en-US" smtClean="0"/>
              <a:t>35</a:t>
            </a:fld>
            <a:endParaRPr lang="en-US"/>
          </a:p>
        </p:txBody>
      </p:sp>
      <p:graphicFrame>
        <p:nvGraphicFramePr>
          <p:cNvPr id="16" name="Diagramme 15">
            <a:extLst>
              <a:ext uri="{FF2B5EF4-FFF2-40B4-BE49-F238E27FC236}">
                <a16:creationId xmlns:a16="http://schemas.microsoft.com/office/drawing/2014/main" id="{E11BC8BC-393C-4295-B3C0-3A4C36192187}"/>
              </a:ext>
            </a:extLst>
          </p:cNvPr>
          <p:cNvGraphicFramePr/>
          <p:nvPr>
            <p:extLst>
              <p:ext uri="{D42A27DB-BD31-4B8C-83A1-F6EECF244321}">
                <p14:modId xmlns:p14="http://schemas.microsoft.com/office/powerpoint/2010/main" val="399989266"/>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Image 3">
            <a:extLst>
              <a:ext uri="{FF2B5EF4-FFF2-40B4-BE49-F238E27FC236}">
                <a16:creationId xmlns:a16="http://schemas.microsoft.com/office/drawing/2014/main" id="{71882DB8-3C44-4EA4-9E13-DCE4B9FD6272}"/>
              </a:ext>
            </a:extLst>
          </p:cNvPr>
          <p:cNvPicPr>
            <a:picLocks noChangeAspect="1"/>
          </p:cNvPicPr>
          <p:nvPr/>
        </p:nvPicPr>
        <p:blipFill>
          <a:blip r:embed="rId11"/>
          <a:stretch>
            <a:fillRect/>
          </a:stretch>
        </p:blipFill>
        <p:spPr>
          <a:xfrm>
            <a:off x="5726426" y="4038273"/>
            <a:ext cx="4982419" cy="2573596"/>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6086" y="606038"/>
            <a:ext cx="247122" cy="243678"/>
          </a:xfrm>
          <a:prstGeom prst="rect">
            <a:avLst/>
          </a:prstGeom>
        </p:spPr>
      </p:pic>
    </p:spTree>
    <p:extLst>
      <p:ext uri="{BB962C8B-B14F-4D97-AF65-F5344CB8AC3E}">
        <p14:creationId xmlns:p14="http://schemas.microsoft.com/office/powerpoint/2010/main" val="91317487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48148E-6 L 0.39557 0.08194 " pathEditMode="relative" rAng="0" ptsTypes="AA">
                                      <p:cBhvr>
                                        <p:cTn id="6" dur="500" fill="hold"/>
                                        <p:tgtEl>
                                          <p:spTgt spid="9"/>
                                        </p:tgtEl>
                                        <p:attrNameLst>
                                          <p:attrName>ppt_x</p:attrName>
                                          <p:attrName>ppt_y</p:attrName>
                                        </p:attrNameLst>
                                      </p:cBhvr>
                                      <p:rCtr x="19779" y="4097"/>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9558 0.08194 L 0.75182 0.25694 " pathEditMode="relative" rAng="0" ptsTypes="AA">
                                      <p:cBhvr>
                                        <p:cTn id="10" dur="500" fill="hold"/>
                                        <p:tgtEl>
                                          <p:spTgt spid="9"/>
                                        </p:tgtEl>
                                        <p:attrNameLst>
                                          <p:attrName>ppt_x</p:attrName>
                                          <p:attrName>ppt_y</p:attrName>
                                        </p:attrNameLst>
                                      </p:cBhvr>
                                      <p:rCtr x="17969" y="875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75183 0.25695 L 0.44661 0.67731 " pathEditMode="relative" rAng="0" ptsTypes="AA">
                                      <p:cBhvr>
                                        <p:cTn id="14" dur="500" fill="hold"/>
                                        <p:tgtEl>
                                          <p:spTgt spid="9"/>
                                        </p:tgtEl>
                                        <p:attrNameLst>
                                          <p:attrName>ppt_x</p:attrName>
                                          <p:attrName>ppt_y</p:attrName>
                                        </p:attrNameLst>
                                      </p:cBhvr>
                                      <p:rCtr x="-15052" y="20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A6E2BF94-516D-46C9-AABD-ED1BB84F7A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071772">
            <a:off x="-3596188" y="-1780585"/>
            <a:ext cx="17490589" cy="9838456"/>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94112" y="400746"/>
            <a:ext cx="5652926" cy="879768"/>
          </a:xfrm>
        </p:spPr>
        <p:txBody>
          <a:bodyPr>
            <a:normAutofit/>
          </a:bodyPr>
          <a:lstStyle/>
          <a:p>
            <a:pPr algn="l"/>
            <a:r>
              <a:rPr lang="fr-FR" sz="4000" dirty="0"/>
              <a:t>RGPD</a:t>
            </a:r>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452057" y="1283411"/>
            <a:ext cx="5404264" cy="2308324"/>
          </a:xfrm>
          <a:prstGeom prst="rect">
            <a:avLst/>
          </a:prstGeom>
          <a:noFill/>
        </p:spPr>
        <p:txBody>
          <a:bodyPr wrap="square" rtlCol="0">
            <a:spAutoFit/>
          </a:bodyPr>
          <a:lstStyle/>
          <a:p>
            <a:r>
              <a:rPr lang="fr-FR" b="1" dirty="0">
                <a:effectLst/>
                <a:latin typeface="Consolas" panose="020B0609020204030204" pitchFamily="49" charset="0"/>
              </a:rPr>
              <a:t>Consentement</a:t>
            </a:r>
            <a:r>
              <a:rPr lang="en-US" b="1" dirty="0">
                <a:effectLst/>
                <a:latin typeface="Consolas" panose="020B0609020204030204" pitchFamily="49" charset="0"/>
              </a:rPr>
              <a:t> </a:t>
            </a:r>
            <a:r>
              <a:rPr lang="fr-FR" b="1" dirty="0">
                <a:effectLst/>
                <a:latin typeface="Consolas" panose="020B0609020204030204" pitchFamily="49" charset="0"/>
              </a:rPr>
              <a:t>explicite</a:t>
            </a:r>
          </a:p>
          <a:p>
            <a:endParaRPr lang="fr-FR" dirty="0"/>
          </a:p>
          <a:p>
            <a:r>
              <a:rPr lang="fr-FR" b="1" dirty="0">
                <a:effectLst/>
                <a:latin typeface="Consolas" panose="020B0609020204030204" pitchFamily="49" charset="0"/>
              </a:rPr>
              <a:t>Droits des utilisateurs</a:t>
            </a:r>
            <a:endParaRPr lang="fr-FR" b="0" dirty="0">
              <a:effectLst/>
              <a:latin typeface="Consolas" panose="020B0609020204030204" pitchFamily="49" charset="0"/>
            </a:endParaRPr>
          </a:p>
          <a:p>
            <a:pPr marL="285750" indent="-285750">
              <a:buFont typeface="Arial" panose="020B0604020202020204" pitchFamily="34" charset="0"/>
              <a:buChar char="•"/>
            </a:pPr>
            <a:r>
              <a:rPr lang="fr-FR" b="1" dirty="0">
                <a:effectLst/>
                <a:latin typeface="Consolas" panose="020B0609020204030204" pitchFamily="49" charset="0"/>
              </a:rPr>
              <a:t>Droit d'accès</a:t>
            </a:r>
            <a:r>
              <a:rPr lang="fr-FR" b="0" dirty="0">
                <a:effectLst/>
                <a:latin typeface="Consolas" panose="020B0609020204030204" pitchFamily="49" charset="0"/>
              </a:rPr>
              <a:t> </a:t>
            </a:r>
          </a:p>
          <a:p>
            <a:pPr marL="285750" indent="-285750">
              <a:buFont typeface="Arial" panose="020B0604020202020204" pitchFamily="34" charset="0"/>
              <a:buChar char="•"/>
            </a:pPr>
            <a:r>
              <a:rPr lang="fr-FR" b="1" dirty="0">
                <a:effectLst/>
                <a:latin typeface="Consolas" panose="020B0609020204030204" pitchFamily="49" charset="0"/>
              </a:rPr>
              <a:t>Droit de rectification</a:t>
            </a:r>
          </a:p>
          <a:p>
            <a:pPr marL="285750" indent="-285750">
              <a:buFont typeface="Arial" panose="020B0604020202020204" pitchFamily="34" charset="0"/>
              <a:buChar char="•"/>
            </a:pPr>
            <a:endParaRPr lang="fr-FR" b="1" dirty="0">
              <a:latin typeface="Consolas" panose="020B0609020204030204" pitchFamily="49" charset="0"/>
            </a:endParaRPr>
          </a:p>
          <a:p>
            <a:r>
              <a:rPr lang="fr-FR" b="1" dirty="0">
                <a:latin typeface="Consolas" panose="020B0609020204030204" pitchFamily="49" charset="0"/>
              </a:rPr>
              <a:t>Adresses</a:t>
            </a:r>
            <a:r>
              <a:rPr lang="en-US" b="1" dirty="0">
                <a:latin typeface="Consolas" panose="020B0609020204030204" pitchFamily="49" charset="0"/>
              </a:rPr>
              <a:t> </a:t>
            </a:r>
            <a:r>
              <a:rPr lang="fr-FR" b="1" dirty="0">
                <a:latin typeface="Consolas" panose="020B0609020204030204" pitchFamily="49" charset="0"/>
              </a:rPr>
              <a:t>chiffrées</a:t>
            </a:r>
            <a:endParaRPr lang="fr-FR" dirty="0"/>
          </a:p>
          <a:p>
            <a:pPr marL="285750" indent="-285750">
              <a:buFont typeface="Arial" panose="020B0604020202020204" pitchFamily="34" charset="0"/>
              <a:buChar char="•"/>
            </a:pPr>
            <a:endParaRPr lang="fr-FR" dirty="0"/>
          </a:p>
        </p:txBody>
      </p:sp>
      <p:pic>
        <p:nvPicPr>
          <p:cNvPr id="3" name="Image 2">
            <a:extLst>
              <a:ext uri="{FF2B5EF4-FFF2-40B4-BE49-F238E27FC236}">
                <a16:creationId xmlns:a16="http://schemas.microsoft.com/office/drawing/2014/main" id="{D3B984AC-9F09-47D2-8DE9-C6BCCB34BDAD}"/>
              </a:ext>
            </a:extLst>
          </p:cNvPr>
          <p:cNvPicPr>
            <a:picLocks noChangeAspect="1"/>
          </p:cNvPicPr>
          <p:nvPr/>
        </p:nvPicPr>
        <p:blipFill>
          <a:blip r:embed="rId4"/>
          <a:stretch>
            <a:fillRect/>
          </a:stretch>
        </p:blipFill>
        <p:spPr>
          <a:xfrm>
            <a:off x="7011427" y="718791"/>
            <a:ext cx="4610022" cy="2719037"/>
          </a:xfrm>
          <a:prstGeom prst="rect">
            <a:avLst/>
          </a:prstGeom>
        </p:spPr>
      </p:pic>
      <p:pic>
        <p:nvPicPr>
          <p:cNvPr id="6" name="Image 5">
            <a:extLst>
              <a:ext uri="{FF2B5EF4-FFF2-40B4-BE49-F238E27FC236}">
                <a16:creationId xmlns:a16="http://schemas.microsoft.com/office/drawing/2014/main" id="{8ACEC6A8-3DB4-4A13-9F14-1E2B62551D35}"/>
              </a:ext>
            </a:extLst>
          </p:cNvPr>
          <p:cNvPicPr>
            <a:picLocks noChangeAspect="1"/>
          </p:cNvPicPr>
          <p:nvPr/>
        </p:nvPicPr>
        <p:blipFill>
          <a:blip r:embed="rId5"/>
          <a:stretch>
            <a:fillRect/>
          </a:stretch>
        </p:blipFill>
        <p:spPr>
          <a:xfrm>
            <a:off x="7011427" y="3591735"/>
            <a:ext cx="4610022" cy="2570825"/>
          </a:xfrm>
          <a:prstGeom prst="rect">
            <a:avLst/>
          </a:prstGeom>
        </p:spPr>
      </p:pic>
      <p:sp>
        <p:nvSpPr>
          <p:cNvPr id="10" name="Espace réservé du numéro de diapositive 9">
            <a:extLst>
              <a:ext uri="{FF2B5EF4-FFF2-40B4-BE49-F238E27FC236}">
                <a16:creationId xmlns:a16="http://schemas.microsoft.com/office/drawing/2014/main" id="{F663D4F5-BB46-431E-B57C-064FA5E92EC0}"/>
              </a:ext>
            </a:extLst>
          </p:cNvPr>
          <p:cNvSpPr>
            <a:spLocks noGrp="1"/>
          </p:cNvSpPr>
          <p:nvPr>
            <p:ph type="sldNum" sz="quarter" idx="12"/>
          </p:nvPr>
        </p:nvSpPr>
        <p:spPr/>
        <p:txBody>
          <a:bodyPr/>
          <a:lstStyle/>
          <a:p>
            <a:fld id="{83406461-0016-4E64-9911-6A8946D8F95F}" type="slidenum">
              <a:rPr lang="en-US" smtClean="0"/>
              <a:t>36</a:t>
            </a:fld>
            <a:endParaRPr lang="en-US"/>
          </a:p>
        </p:txBody>
      </p:sp>
      <p:graphicFrame>
        <p:nvGraphicFramePr>
          <p:cNvPr id="16" name="Diagramme 15">
            <a:extLst>
              <a:ext uri="{FF2B5EF4-FFF2-40B4-BE49-F238E27FC236}">
                <a16:creationId xmlns:a16="http://schemas.microsoft.com/office/drawing/2014/main" id="{116469AC-EDBE-4C01-B275-6B3C8B9AF5CF}"/>
              </a:ext>
            </a:extLst>
          </p:cNvPr>
          <p:cNvGraphicFramePr/>
          <p:nvPr>
            <p:extLst>
              <p:ext uri="{D42A27DB-BD31-4B8C-83A1-F6EECF244321}">
                <p14:modId xmlns:p14="http://schemas.microsoft.com/office/powerpoint/2010/main" val="4103715339"/>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Image 8">
            <a:extLst>
              <a:ext uri="{FF2B5EF4-FFF2-40B4-BE49-F238E27FC236}">
                <a16:creationId xmlns:a16="http://schemas.microsoft.com/office/drawing/2014/main" id="{118FDE95-E751-4E01-9001-BA2DFE202C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6086" y="606038"/>
            <a:ext cx="247122" cy="243678"/>
          </a:xfrm>
          <a:prstGeom prst="rect">
            <a:avLst/>
          </a:prstGeom>
        </p:spPr>
      </p:pic>
    </p:spTree>
    <p:extLst>
      <p:ext uri="{BB962C8B-B14F-4D97-AF65-F5344CB8AC3E}">
        <p14:creationId xmlns:p14="http://schemas.microsoft.com/office/powerpoint/2010/main" val="17751017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1.48148E-6 L 0.80495 0.37014 " pathEditMode="relative" rAng="0" ptsTypes="AA">
                                      <p:cBhvr>
                                        <p:cTn id="6" dur="500" fill="hold"/>
                                        <p:tgtEl>
                                          <p:spTgt spid="9"/>
                                        </p:tgtEl>
                                        <p:attrNameLst>
                                          <p:attrName>ppt_x</p:attrName>
                                          <p:attrName>ppt_y</p:attrName>
                                        </p:attrNameLst>
                                      </p:cBhvr>
                                      <p:rCtr x="40247" y="1849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80495 0.37014 L 0.63203 0.1243 " pathEditMode="relative" rAng="0" ptsTypes="AA">
                                      <p:cBhvr>
                                        <p:cTn id="10" dur="500" fill="hold"/>
                                        <p:tgtEl>
                                          <p:spTgt spid="9"/>
                                        </p:tgtEl>
                                        <p:attrNameLst>
                                          <p:attrName>ppt_x</p:attrName>
                                          <p:attrName>ppt_y</p:attrName>
                                        </p:attrNameLst>
                                      </p:cBhvr>
                                      <p:rCtr x="-8646" y="-12292"/>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63203 0.1243 L 0.79284 0.46088 " pathEditMode="relative" rAng="0" ptsTypes="AA">
                                      <p:cBhvr>
                                        <p:cTn id="14" dur="500" fill="hold"/>
                                        <p:tgtEl>
                                          <p:spTgt spid="9"/>
                                        </p:tgtEl>
                                        <p:attrNameLst>
                                          <p:attrName>ppt_x</p:attrName>
                                          <p:attrName>ppt_y</p:attrName>
                                        </p:attrNameLst>
                                      </p:cBhvr>
                                      <p:rCtr x="8034" y="16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1C1901B4-CA8C-48BE-8538-85632EF7FE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328736" y="-2508358"/>
            <a:ext cx="18876293" cy="10617914"/>
          </a:xfrm>
          <a:prstGeom prst="rect">
            <a:avLst/>
          </a:prstGeom>
        </p:spPr>
      </p:pic>
      <p:pic>
        <p:nvPicPr>
          <p:cNvPr id="12" name="Image 11">
            <a:extLst>
              <a:ext uri="{FF2B5EF4-FFF2-40B4-BE49-F238E27FC236}">
                <a16:creationId xmlns:a16="http://schemas.microsoft.com/office/drawing/2014/main" id="{E7FC2E9A-066B-4E87-9CB6-9FCB955469F5}"/>
              </a:ext>
            </a:extLst>
          </p:cNvPr>
          <p:cNvPicPr>
            <a:picLocks noChangeAspect="1"/>
          </p:cNvPicPr>
          <p:nvPr/>
        </p:nvPicPr>
        <p:blipFill>
          <a:blip r:embed="rId4"/>
          <a:stretch>
            <a:fillRect/>
          </a:stretch>
        </p:blipFill>
        <p:spPr>
          <a:xfrm>
            <a:off x="1121345" y="2087464"/>
            <a:ext cx="5385008" cy="2202958"/>
          </a:xfrm>
          <a:prstGeom prst="rect">
            <a:avLst/>
          </a:prstGeom>
        </p:spPr>
      </p:pic>
      <p:pic>
        <p:nvPicPr>
          <p:cNvPr id="4" name="Image 3">
            <a:extLst>
              <a:ext uri="{FF2B5EF4-FFF2-40B4-BE49-F238E27FC236}">
                <a16:creationId xmlns:a16="http://schemas.microsoft.com/office/drawing/2014/main" id="{6D9EF96A-6F01-4655-9A6C-65D8BC745470}"/>
              </a:ext>
            </a:extLst>
          </p:cNvPr>
          <p:cNvPicPr>
            <a:picLocks noChangeAspect="1"/>
          </p:cNvPicPr>
          <p:nvPr/>
        </p:nvPicPr>
        <p:blipFill>
          <a:blip r:embed="rId5"/>
          <a:stretch>
            <a:fillRect/>
          </a:stretch>
        </p:blipFill>
        <p:spPr>
          <a:xfrm>
            <a:off x="6862004" y="942515"/>
            <a:ext cx="4987802" cy="2115210"/>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3721750" y="4690150"/>
            <a:ext cx="5404264" cy="2031325"/>
          </a:xfrm>
          <a:prstGeom prst="rect">
            <a:avLst/>
          </a:prstGeom>
          <a:noFill/>
        </p:spPr>
        <p:txBody>
          <a:bodyPr wrap="square" rtlCol="0">
            <a:spAutoFit/>
          </a:bodyPr>
          <a:lstStyle/>
          <a:p>
            <a:r>
              <a:rPr lang="fr-FR" b="1" dirty="0">
                <a:effectLst/>
                <a:latin typeface="Consolas" panose="020B0609020204030204" pitchFamily="49" charset="0"/>
              </a:rPr>
              <a:t>Consentement</a:t>
            </a:r>
            <a:r>
              <a:rPr lang="en-US" b="1" dirty="0">
                <a:effectLst/>
                <a:latin typeface="Consolas" panose="020B0609020204030204" pitchFamily="49" charset="0"/>
              </a:rPr>
              <a:t> </a:t>
            </a:r>
            <a:r>
              <a:rPr lang="fr-FR" b="1" dirty="0">
                <a:effectLst/>
                <a:latin typeface="Consolas" panose="020B0609020204030204" pitchFamily="49" charset="0"/>
              </a:rPr>
              <a:t>explicite</a:t>
            </a:r>
          </a:p>
          <a:p>
            <a:endParaRPr lang="fr-FR" dirty="0"/>
          </a:p>
          <a:p>
            <a:r>
              <a:rPr lang="fr-FR" b="1" dirty="0">
                <a:effectLst/>
                <a:latin typeface="Consolas" panose="020B0609020204030204" pitchFamily="49" charset="0"/>
              </a:rPr>
              <a:t>Droits des utilisateurs</a:t>
            </a:r>
            <a:endParaRPr lang="fr-FR" b="0" dirty="0">
              <a:effectLst/>
              <a:latin typeface="Consolas" panose="020B0609020204030204" pitchFamily="49" charset="0"/>
            </a:endParaRPr>
          </a:p>
          <a:p>
            <a:pPr marL="285750" indent="-285750">
              <a:buFont typeface="Arial" panose="020B0604020202020204" pitchFamily="34" charset="0"/>
              <a:buChar char="•"/>
            </a:pPr>
            <a:r>
              <a:rPr lang="fr-FR" b="1" dirty="0">
                <a:effectLst/>
                <a:latin typeface="Consolas" panose="020B0609020204030204" pitchFamily="49" charset="0"/>
              </a:rPr>
              <a:t>Droit d'accès</a:t>
            </a:r>
            <a:r>
              <a:rPr lang="fr-FR" b="0" dirty="0">
                <a:effectLst/>
                <a:latin typeface="Consolas" panose="020B0609020204030204" pitchFamily="49" charset="0"/>
              </a:rPr>
              <a:t> </a:t>
            </a:r>
          </a:p>
          <a:p>
            <a:pPr marL="285750" indent="-285750">
              <a:buFont typeface="Arial" panose="020B0604020202020204" pitchFamily="34" charset="0"/>
              <a:buChar char="•"/>
            </a:pPr>
            <a:r>
              <a:rPr lang="fr-FR" b="1" dirty="0">
                <a:effectLst/>
                <a:latin typeface="Consolas" panose="020B0609020204030204" pitchFamily="49" charset="0"/>
              </a:rPr>
              <a:t>Droit de rectification</a:t>
            </a:r>
          </a:p>
          <a:p>
            <a:pPr marL="285750" indent="-285750">
              <a:buFont typeface="Arial" panose="020B0604020202020204" pitchFamily="34" charset="0"/>
              <a:buChar char="•"/>
            </a:pPr>
            <a:endParaRPr lang="fr-FR" b="1" dirty="0">
              <a:latin typeface="Consolas" panose="020B0609020204030204" pitchFamily="49" charset="0"/>
            </a:endParaRPr>
          </a:p>
          <a:p>
            <a:pPr marL="285750" indent="-285750">
              <a:buFont typeface="Arial" panose="020B0604020202020204" pitchFamily="34" charset="0"/>
              <a:buChar char="•"/>
            </a:pPr>
            <a:endParaRPr lang="fr-FR" dirty="0"/>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85848" y="1775357"/>
            <a:ext cx="247122" cy="243678"/>
          </a:xfrm>
          <a:prstGeom prst="rect">
            <a:avLst/>
          </a:prstGeom>
        </p:spPr>
      </p:pic>
      <p:pic>
        <p:nvPicPr>
          <p:cNvPr id="3" name="Image 2">
            <a:extLst>
              <a:ext uri="{FF2B5EF4-FFF2-40B4-BE49-F238E27FC236}">
                <a16:creationId xmlns:a16="http://schemas.microsoft.com/office/drawing/2014/main" id="{D3B984AC-9F09-47D2-8DE9-C6BCCB34BDAD}"/>
              </a:ext>
            </a:extLst>
          </p:cNvPr>
          <p:cNvPicPr>
            <a:picLocks noChangeAspect="1"/>
          </p:cNvPicPr>
          <p:nvPr/>
        </p:nvPicPr>
        <p:blipFill>
          <a:blip r:embed="rId7"/>
          <a:stretch>
            <a:fillRect/>
          </a:stretch>
        </p:blipFill>
        <p:spPr>
          <a:xfrm>
            <a:off x="12736995" y="81562"/>
            <a:ext cx="4610022" cy="2719037"/>
          </a:xfrm>
          <a:prstGeom prst="rect">
            <a:avLst/>
          </a:prstGeom>
        </p:spPr>
      </p:pic>
      <p:pic>
        <p:nvPicPr>
          <p:cNvPr id="6" name="Image 5">
            <a:extLst>
              <a:ext uri="{FF2B5EF4-FFF2-40B4-BE49-F238E27FC236}">
                <a16:creationId xmlns:a16="http://schemas.microsoft.com/office/drawing/2014/main" id="{8ACEC6A8-3DB4-4A13-9F14-1E2B62551D35}"/>
              </a:ext>
            </a:extLst>
          </p:cNvPr>
          <p:cNvPicPr>
            <a:picLocks noChangeAspect="1"/>
          </p:cNvPicPr>
          <p:nvPr/>
        </p:nvPicPr>
        <p:blipFill>
          <a:blip r:embed="rId8"/>
          <a:stretch>
            <a:fillRect/>
          </a:stretch>
        </p:blipFill>
        <p:spPr>
          <a:xfrm>
            <a:off x="12760586" y="3233272"/>
            <a:ext cx="4610022" cy="2570825"/>
          </a:xfrm>
          <a:prstGeom prst="rect">
            <a:avLst/>
          </a:prstGeom>
        </p:spPr>
      </p:pic>
      <p:sp>
        <p:nvSpPr>
          <p:cNvPr id="10" name="Espace réservé du numéro de diapositive 9">
            <a:extLst>
              <a:ext uri="{FF2B5EF4-FFF2-40B4-BE49-F238E27FC236}">
                <a16:creationId xmlns:a16="http://schemas.microsoft.com/office/drawing/2014/main" id="{F663D4F5-BB46-431E-B57C-064FA5E92EC0}"/>
              </a:ext>
            </a:extLst>
          </p:cNvPr>
          <p:cNvSpPr>
            <a:spLocks noGrp="1"/>
          </p:cNvSpPr>
          <p:nvPr>
            <p:ph type="sldNum" sz="quarter" idx="12"/>
          </p:nvPr>
        </p:nvSpPr>
        <p:spPr/>
        <p:txBody>
          <a:bodyPr/>
          <a:lstStyle/>
          <a:p>
            <a:fld id="{83406461-0016-4E64-9911-6A8946D8F95F}" type="slidenum">
              <a:rPr lang="en-US" smtClean="0"/>
              <a:t>37</a:t>
            </a:fld>
            <a:endParaRPr lang="en-US"/>
          </a:p>
        </p:txBody>
      </p:sp>
      <p:sp>
        <p:nvSpPr>
          <p:cNvPr id="18" name="ZoneTexte 17">
            <a:extLst>
              <a:ext uri="{FF2B5EF4-FFF2-40B4-BE49-F238E27FC236}">
                <a16:creationId xmlns:a16="http://schemas.microsoft.com/office/drawing/2014/main" id="{52F4138B-5CD6-4FD5-8C0D-9926EB0B1929}"/>
              </a:ext>
            </a:extLst>
          </p:cNvPr>
          <p:cNvSpPr txBox="1"/>
          <p:nvPr/>
        </p:nvSpPr>
        <p:spPr>
          <a:xfrm>
            <a:off x="1085197" y="1216922"/>
            <a:ext cx="11462272" cy="369332"/>
          </a:xfrm>
          <a:prstGeom prst="rect">
            <a:avLst/>
          </a:prstGeom>
          <a:noFill/>
        </p:spPr>
        <p:txBody>
          <a:bodyPr wrap="square">
            <a:spAutoFit/>
          </a:bodyPr>
          <a:lstStyle/>
          <a:p>
            <a:r>
              <a:rPr lang="fr-FR" b="1" dirty="0">
                <a:latin typeface="Consolas" panose="020B0609020204030204" pitchFamily="49" charset="0"/>
              </a:rPr>
              <a:t>Adresses</a:t>
            </a:r>
            <a:r>
              <a:rPr lang="en-US" b="1" dirty="0">
                <a:latin typeface="Consolas" panose="020B0609020204030204" pitchFamily="49" charset="0"/>
              </a:rPr>
              <a:t> </a:t>
            </a:r>
            <a:r>
              <a:rPr lang="fr-FR" b="1" dirty="0">
                <a:latin typeface="Consolas" panose="020B0609020204030204" pitchFamily="49" charset="0"/>
              </a:rPr>
              <a:t>chiffrées</a:t>
            </a:r>
            <a:endParaRPr lang="fr-FR" dirty="0"/>
          </a:p>
        </p:txBody>
      </p:sp>
      <p:pic>
        <p:nvPicPr>
          <p:cNvPr id="14" name="Image 13">
            <a:extLst>
              <a:ext uri="{FF2B5EF4-FFF2-40B4-BE49-F238E27FC236}">
                <a16:creationId xmlns:a16="http://schemas.microsoft.com/office/drawing/2014/main" id="{BA4C58E1-2930-4373-B8C4-50C802FCDAD9}"/>
              </a:ext>
            </a:extLst>
          </p:cNvPr>
          <p:cNvPicPr>
            <a:picLocks noChangeAspect="1"/>
          </p:cNvPicPr>
          <p:nvPr/>
        </p:nvPicPr>
        <p:blipFill>
          <a:blip r:embed="rId9"/>
          <a:stretch>
            <a:fillRect/>
          </a:stretch>
        </p:blipFill>
        <p:spPr>
          <a:xfrm>
            <a:off x="1496114" y="4829390"/>
            <a:ext cx="10050278" cy="876422"/>
          </a:xfrm>
          <a:prstGeom prst="rect">
            <a:avLst/>
          </a:prstGeom>
        </p:spPr>
      </p:pic>
      <p:graphicFrame>
        <p:nvGraphicFramePr>
          <p:cNvPr id="19" name="Diagramme 18">
            <a:extLst>
              <a:ext uri="{FF2B5EF4-FFF2-40B4-BE49-F238E27FC236}">
                <a16:creationId xmlns:a16="http://schemas.microsoft.com/office/drawing/2014/main" id="{B88D1ED5-C2C9-45CC-B3DE-E9FE6D9457F7}"/>
              </a:ext>
            </a:extLst>
          </p:cNvPr>
          <p:cNvGraphicFramePr/>
          <p:nvPr>
            <p:extLst>
              <p:ext uri="{D42A27DB-BD31-4B8C-83A1-F6EECF244321}">
                <p14:modId xmlns:p14="http://schemas.microsoft.com/office/powerpoint/2010/main" val="131756931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5" name="Sous-titre 2">
            <a:extLst>
              <a:ext uri="{FF2B5EF4-FFF2-40B4-BE49-F238E27FC236}">
                <a16:creationId xmlns:a16="http://schemas.microsoft.com/office/drawing/2014/main" id="{31AA8140-CF43-4B98-A207-B4766501557A}"/>
              </a:ext>
            </a:extLst>
          </p:cNvPr>
          <p:cNvSpPr txBox="1">
            <a:spLocks/>
          </p:cNvSpPr>
          <p:nvPr/>
        </p:nvSpPr>
        <p:spPr>
          <a:xfrm>
            <a:off x="694112" y="400746"/>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RGPD</a:t>
            </a:r>
          </a:p>
          <a:p>
            <a:pPr algn="l"/>
            <a:endParaRPr lang="en-US" dirty="0"/>
          </a:p>
        </p:txBody>
      </p:sp>
    </p:spTree>
    <p:extLst>
      <p:ext uri="{BB962C8B-B14F-4D97-AF65-F5344CB8AC3E}">
        <p14:creationId xmlns:p14="http://schemas.microsoft.com/office/powerpoint/2010/main" val="338436454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3.7037E-7 L -0.43541 0.22847 " pathEditMode="relative" rAng="0" ptsTypes="AA">
                                      <p:cBhvr>
                                        <p:cTn id="6" dur="2000" fill="hold"/>
                                        <p:tgtEl>
                                          <p:spTgt spid="9"/>
                                        </p:tgtEl>
                                        <p:attrNameLst>
                                          <p:attrName>ppt_x</p:attrName>
                                          <p:attrName>ppt_y</p:attrName>
                                        </p:attrNameLst>
                                      </p:cBhvr>
                                      <p:rCtr x="-21771" y="1141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43541 0.22847 L -0.47083 0.5125 " pathEditMode="relative" rAng="0" ptsTypes="AA">
                                      <p:cBhvr>
                                        <p:cTn id="10" dur="2000" fill="hold"/>
                                        <p:tgtEl>
                                          <p:spTgt spid="9"/>
                                        </p:tgtEl>
                                        <p:attrNameLst>
                                          <p:attrName>ppt_x</p:attrName>
                                          <p:attrName>ppt_y</p:attrName>
                                        </p:attrNameLst>
                                      </p:cBhvr>
                                      <p:rCtr x="-1771" y="1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3B3C68DD-5E6C-45C6-BAD9-783EE6E94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486476">
            <a:off x="-5283293" y="-2573070"/>
            <a:ext cx="18184871" cy="10228989"/>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58901" y="369210"/>
            <a:ext cx="5652926" cy="879768"/>
          </a:xfrm>
        </p:spPr>
        <p:txBody>
          <a:bodyPr>
            <a:normAutofit/>
          </a:bodyPr>
          <a:lstStyle/>
          <a:p>
            <a:pPr algn="l"/>
            <a:r>
              <a:rPr lang="fr-FR" sz="4000" dirty="0"/>
              <a:t>Tests</a:t>
            </a:r>
          </a:p>
          <a:p>
            <a:pPr algn="l"/>
            <a:endParaRPr lang="fr-FR" sz="4000" dirty="0"/>
          </a:p>
          <a:p>
            <a:pPr algn="l"/>
            <a:endParaRPr lang="en-US" dirty="0"/>
          </a:p>
        </p:txBody>
      </p:sp>
      <p:sp>
        <p:nvSpPr>
          <p:cNvPr id="5" name="ZoneTexte 4">
            <a:extLst>
              <a:ext uri="{FF2B5EF4-FFF2-40B4-BE49-F238E27FC236}">
                <a16:creationId xmlns:a16="http://schemas.microsoft.com/office/drawing/2014/main" id="{38765E84-49A1-4EA4-87F3-A3575A689D5C}"/>
              </a:ext>
            </a:extLst>
          </p:cNvPr>
          <p:cNvSpPr txBox="1"/>
          <p:nvPr/>
        </p:nvSpPr>
        <p:spPr>
          <a:xfrm>
            <a:off x="734408" y="113338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647" y="1226123"/>
            <a:ext cx="247122" cy="243678"/>
          </a:xfrm>
          <a:prstGeom prst="rect">
            <a:avLst/>
          </a:prstGeom>
        </p:spPr>
      </p:pic>
      <p:pic>
        <p:nvPicPr>
          <p:cNvPr id="3" name="Image 2">
            <a:extLst>
              <a:ext uri="{FF2B5EF4-FFF2-40B4-BE49-F238E27FC236}">
                <a16:creationId xmlns:a16="http://schemas.microsoft.com/office/drawing/2014/main" id="{5195260E-5F49-44CD-BD96-3C50D75DDBA6}"/>
              </a:ext>
            </a:extLst>
          </p:cNvPr>
          <p:cNvPicPr>
            <a:picLocks noChangeAspect="1"/>
          </p:cNvPicPr>
          <p:nvPr/>
        </p:nvPicPr>
        <p:blipFill>
          <a:blip r:embed="rId5"/>
          <a:stretch>
            <a:fillRect/>
          </a:stretch>
        </p:blipFill>
        <p:spPr>
          <a:xfrm>
            <a:off x="5076359" y="1323681"/>
            <a:ext cx="6668431" cy="4210638"/>
          </a:xfrm>
          <a:prstGeom prst="rect">
            <a:avLst/>
          </a:prstGeom>
        </p:spPr>
      </p:pic>
      <p:sp>
        <p:nvSpPr>
          <p:cNvPr id="4" name="Espace réservé du numéro de diapositive 3">
            <a:extLst>
              <a:ext uri="{FF2B5EF4-FFF2-40B4-BE49-F238E27FC236}">
                <a16:creationId xmlns:a16="http://schemas.microsoft.com/office/drawing/2014/main" id="{FB1B4779-F426-40DC-9FB3-3E5982EFD868}"/>
              </a:ext>
            </a:extLst>
          </p:cNvPr>
          <p:cNvSpPr>
            <a:spLocks noGrp="1"/>
          </p:cNvSpPr>
          <p:nvPr>
            <p:ph type="sldNum" sz="quarter" idx="12"/>
          </p:nvPr>
        </p:nvSpPr>
        <p:spPr/>
        <p:txBody>
          <a:bodyPr/>
          <a:lstStyle/>
          <a:p>
            <a:fld id="{83406461-0016-4E64-9911-6A8946D8F95F}" type="slidenum">
              <a:rPr lang="en-US" smtClean="0"/>
              <a:t>38</a:t>
            </a:fld>
            <a:endParaRPr lang="en-US"/>
          </a:p>
        </p:txBody>
      </p:sp>
      <p:graphicFrame>
        <p:nvGraphicFramePr>
          <p:cNvPr id="16" name="Diagramme 15">
            <a:extLst>
              <a:ext uri="{FF2B5EF4-FFF2-40B4-BE49-F238E27FC236}">
                <a16:creationId xmlns:a16="http://schemas.microsoft.com/office/drawing/2014/main" id="{542F5154-EEFD-4E70-B603-9ABF7366EA34}"/>
              </a:ext>
            </a:extLst>
          </p:cNvPr>
          <p:cNvGraphicFramePr/>
          <p:nvPr>
            <p:extLst>
              <p:ext uri="{D42A27DB-BD31-4B8C-83A1-F6EECF244321}">
                <p14:modId xmlns:p14="http://schemas.microsoft.com/office/powerpoint/2010/main" val="315957710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27520770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025EEA12-6DFD-43E5-A758-66A735CEF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189798" y="-2722649"/>
            <a:ext cx="18184871" cy="10228989"/>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677252" y="1808342"/>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56" y="2148168"/>
            <a:ext cx="247122" cy="243678"/>
          </a:xfrm>
          <a:prstGeom prst="rect">
            <a:avLst/>
          </a:prstGeom>
        </p:spPr>
      </p:pic>
      <p:pic>
        <p:nvPicPr>
          <p:cNvPr id="4" name="Image 3">
            <a:extLst>
              <a:ext uri="{FF2B5EF4-FFF2-40B4-BE49-F238E27FC236}">
                <a16:creationId xmlns:a16="http://schemas.microsoft.com/office/drawing/2014/main" id="{809DABAF-DC14-4E1E-8869-D8E7723BDA6B}"/>
              </a:ext>
            </a:extLst>
          </p:cNvPr>
          <p:cNvPicPr>
            <a:picLocks noChangeAspect="1"/>
          </p:cNvPicPr>
          <p:nvPr/>
        </p:nvPicPr>
        <p:blipFill>
          <a:blip r:embed="rId5"/>
          <a:stretch>
            <a:fillRect/>
          </a:stretch>
        </p:blipFill>
        <p:spPr>
          <a:xfrm>
            <a:off x="3451552" y="1808342"/>
            <a:ext cx="8442027" cy="4439099"/>
          </a:xfrm>
          <a:prstGeom prst="rect">
            <a:avLst/>
          </a:prstGeom>
        </p:spPr>
      </p:pic>
      <p:pic>
        <p:nvPicPr>
          <p:cNvPr id="8" name="Image 7">
            <a:extLst>
              <a:ext uri="{FF2B5EF4-FFF2-40B4-BE49-F238E27FC236}">
                <a16:creationId xmlns:a16="http://schemas.microsoft.com/office/drawing/2014/main" id="{7AE82B42-75B0-470F-B311-D46FD5C3ED6E}"/>
              </a:ext>
            </a:extLst>
          </p:cNvPr>
          <p:cNvPicPr>
            <a:picLocks noChangeAspect="1"/>
          </p:cNvPicPr>
          <p:nvPr/>
        </p:nvPicPr>
        <p:blipFill>
          <a:blip r:embed="rId6"/>
          <a:stretch>
            <a:fillRect/>
          </a:stretch>
        </p:blipFill>
        <p:spPr>
          <a:xfrm>
            <a:off x="13277856" y="1008992"/>
            <a:ext cx="8442027" cy="4403159"/>
          </a:xfrm>
          <a:prstGeom prst="rect">
            <a:avLst/>
          </a:prstGeom>
        </p:spPr>
      </p:pic>
      <p:sp>
        <p:nvSpPr>
          <p:cNvPr id="3" name="Espace réservé du numéro de diapositive 2">
            <a:extLst>
              <a:ext uri="{FF2B5EF4-FFF2-40B4-BE49-F238E27FC236}">
                <a16:creationId xmlns:a16="http://schemas.microsoft.com/office/drawing/2014/main" id="{216E8CBD-C93F-485E-A8ED-588110552EA9}"/>
              </a:ext>
            </a:extLst>
          </p:cNvPr>
          <p:cNvSpPr>
            <a:spLocks noGrp="1"/>
          </p:cNvSpPr>
          <p:nvPr>
            <p:ph type="sldNum" sz="quarter" idx="12"/>
          </p:nvPr>
        </p:nvSpPr>
        <p:spPr/>
        <p:txBody>
          <a:bodyPr/>
          <a:lstStyle/>
          <a:p>
            <a:fld id="{83406461-0016-4E64-9911-6A8946D8F95F}" type="slidenum">
              <a:rPr lang="en-US" smtClean="0"/>
              <a:t>39</a:t>
            </a:fld>
            <a:endParaRPr lang="en-US"/>
          </a:p>
        </p:txBody>
      </p:sp>
      <p:graphicFrame>
        <p:nvGraphicFramePr>
          <p:cNvPr id="16" name="Diagramme 15">
            <a:extLst>
              <a:ext uri="{FF2B5EF4-FFF2-40B4-BE49-F238E27FC236}">
                <a16:creationId xmlns:a16="http://schemas.microsoft.com/office/drawing/2014/main" id="{FA4A59F3-6A0F-4963-90A4-1612F14571C0}"/>
              </a:ext>
            </a:extLst>
          </p:cNvPr>
          <p:cNvGraphicFramePr/>
          <p:nvPr>
            <p:extLst>
              <p:ext uri="{D42A27DB-BD31-4B8C-83A1-F6EECF244321}">
                <p14:modId xmlns:p14="http://schemas.microsoft.com/office/powerpoint/2010/main" val="315957710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Sous-titre 2">
            <a:extLst>
              <a:ext uri="{FF2B5EF4-FFF2-40B4-BE49-F238E27FC236}">
                <a16:creationId xmlns:a16="http://schemas.microsoft.com/office/drawing/2014/main" id="{4D49E4D0-58FA-463F-96AE-4EF1CEB2D168}"/>
              </a:ext>
            </a:extLst>
          </p:cNvPr>
          <p:cNvSpPr txBox="1">
            <a:spLocks/>
          </p:cNvSpPr>
          <p:nvPr/>
        </p:nvSpPr>
        <p:spPr>
          <a:xfrm>
            <a:off x="758901" y="36921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Tests</a:t>
            </a:r>
          </a:p>
          <a:p>
            <a:pPr algn="l"/>
            <a:endParaRPr lang="fr-FR" sz="4000"/>
          </a:p>
          <a:p>
            <a:pPr algn="l"/>
            <a:endParaRPr lang="en-US" dirty="0"/>
          </a:p>
        </p:txBody>
      </p:sp>
    </p:spTree>
    <p:extLst>
      <p:ext uri="{BB962C8B-B14F-4D97-AF65-F5344CB8AC3E}">
        <p14:creationId xmlns:p14="http://schemas.microsoft.com/office/powerpoint/2010/main" val="13613269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08333E-6 -1.11111E-6 L 0.00417 0.88542 " pathEditMode="relative" rAng="0" ptsTypes="AA">
                                      <p:cBhvr>
                                        <p:cTn id="6" dur="500" fill="hold"/>
                                        <p:tgtEl>
                                          <p:spTgt spid="4"/>
                                        </p:tgtEl>
                                        <p:attrNameLst>
                                          <p:attrName>ppt_x</p:attrName>
                                          <p:attrName>ppt_y</p:attrName>
                                        </p:attrNameLst>
                                      </p:cBhvr>
                                      <p:rCtr x="208" y="44259"/>
                                    </p:animMotion>
                                  </p:childTnLst>
                                </p:cTn>
                              </p:par>
                              <p:par>
                                <p:cTn id="7" presetID="42" presetClass="path" presetSubtype="0" accel="50000" decel="50000" fill="hold" nodeType="withEffect">
                                  <p:stCondLst>
                                    <p:cond delay="0"/>
                                  </p:stCondLst>
                                  <p:childTnLst>
                                    <p:animMotion origin="layout" path="M 3.54167E-6 4.44444E-6 L -0.80898 -0.0132 " pathEditMode="relative" rAng="0" ptsTypes="AA">
                                      <p:cBhvr>
                                        <p:cTn id="8" dur="500" fill="hold"/>
                                        <p:tgtEl>
                                          <p:spTgt spid="8"/>
                                        </p:tgtEl>
                                        <p:attrNameLst>
                                          <p:attrName>ppt_x</p:attrName>
                                          <p:attrName>ppt_y</p:attrName>
                                        </p:attrNameLst>
                                      </p:cBhvr>
                                      <p:rCtr x="-40521" y="-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CCF4AF02-0557-40E4-AAE6-8A374C10A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26" y="-1"/>
            <a:ext cx="19333029" cy="10874829"/>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64" y="576564"/>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0358"/>
            <a:ext cx="5652926" cy="879768"/>
          </a:xfrm>
        </p:spPr>
        <p:txBody>
          <a:bodyPr>
            <a:normAutofit fontScale="92500"/>
          </a:bodyPr>
          <a:lstStyle/>
          <a:p>
            <a:pPr algn="l"/>
            <a:r>
              <a:rPr lang="fr-FR" sz="4000" dirty="0"/>
              <a:t>Contexte et problématique</a:t>
            </a:r>
          </a:p>
          <a:p>
            <a:pPr algn="l"/>
            <a:endParaRPr lang="en-US" dirty="0"/>
          </a:p>
        </p:txBody>
      </p:sp>
      <p:sp>
        <p:nvSpPr>
          <p:cNvPr id="26" name="ZoneTexte 25">
            <a:extLst>
              <a:ext uri="{FF2B5EF4-FFF2-40B4-BE49-F238E27FC236}">
                <a16:creationId xmlns:a16="http://schemas.microsoft.com/office/drawing/2014/main" id="{9EDAAD36-6033-4DD7-98E9-0B9650B1112C}"/>
              </a:ext>
            </a:extLst>
          </p:cNvPr>
          <p:cNvSpPr txBox="1"/>
          <p:nvPr/>
        </p:nvSpPr>
        <p:spPr>
          <a:xfrm>
            <a:off x="579904" y="1855453"/>
            <a:ext cx="7527364" cy="369332"/>
          </a:xfrm>
          <a:prstGeom prst="rect">
            <a:avLst/>
          </a:prstGeom>
          <a:noFill/>
        </p:spPr>
        <p:txBody>
          <a:bodyPr wrap="square" rtlCol="0">
            <a:spAutoFit/>
          </a:bodyPr>
          <a:lstStyle/>
          <a:p>
            <a:pPr marL="285750" indent="-285750">
              <a:buFont typeface="Arial" panose="020B0604020202020204" pitchFamily="34" charset="0"/>
              <a:buChar char="•"/>
            </a:pPr>
            <a:r>
              <a:rPr lang="fr-FR" dirty="0"/>
              <a:t>Demande réelle d’un professeur particulier </a:t>
            </a:r>
          </a:p>
        </p:txBody>
      </p:sp>
      <p:sp>
        <p:nvSpPr>
          <p:cNvPr id="31" name="ZoneTexte 30">
            <a:extLst>
              <a:ext uri="{FF2B5EF4-FFF2-40B4-BE49-F238E27FC236}">
                <a16:creationId xmlns:a16="http://schemas.microsoft.com/office/drawing/2014/main" id="{9972E770-DAF8-4DD9-B3DF-D85E8B5B6E36}"/>
              </a:ext>
            </a:extLst>
          </p:cNvPr>
          <p:cNvSpPr txBox="1"/>
          <p:nvPr/>
        </p:nvSpPr>
        <p:spPr>
          <a:xfrm>
            <a:off x="495161" y="2273545"/>
            <a:ext cx="7527364" cy="1200329"/>
          </a:xfrm>
          <a:prstGeom prst="rect">
            <a:avLst/>
          </a:prstGeom>
          <a:noFill/>
        </p:spPr>
        <p:txBody>
          <a:bodyPr wrap="square" rtlCol="0">
            <a:spAutoFit/>
          </a:bodyPr>
          <a:lstStyle/>
          <a:p>
            <a:pPr marL="342900" indent="-342900">
              <a:buFont typeface="+mj-lt"/>
              <a:buAutoNum type="arabicPeriod"/>
            </a:pPr>
            <a:r>
              <a:rPr lang="fr-FR" dirty="0"/>
              <a:t>la gestion des cours, des paiements se fait par téléphone/messages</a:t>
            </a:r>
          </a:p>
          <a:p>
            <a:pPr marL="342900" indent="-342900">
              <a:buFont typeface="+mj-lt"/>
              <a:buAutoNum type="arabicPeriod"/>
            </a:pPr>
            <a:r>
              <a:rPr lang="fr-FR" dirty="0"/>
              <a:t>Virements manuels</a:t>
            </a:r>
          </a:p>
          <a:p>
            <a:pPr marL="342900" indent="-342900">
              <a:buFont typeface="+mj-lt"/>
              <a:buAutoNum type="arabicPeriod"/>
            </a:pPr>
            <a:r>
              <a:rPr lang="fr-FR" dirty="0"/>
              <a:t>Communication complexe</a:t>
            </a:r>
          </a:p>
          <a:p>
            <a:pPr marL="342900" indent="-342900">
              <a:buFont typeface="+mj-lt"/>
              <a:buAutoNum type="arabicPeriod"/>
            </a:pPr>
            <a:r>
              <a:rPr lang="fr-FR" dirty="0"/>
              <a:t>Potentiels erreurs</a:t>
            </a:r>
          </a:p>
        </p:txBody>
      </p:sp>
      <p:sp>
        <p:nvSpPr>
          <p:cNvPr id="32" name="ZoneTexte 31">
            <a:extLst>
              <a:ext uri="{FF2B5EF4-FFF2-40B4-BE49-F238E27FC236}">
                <a16:creationId xmlns:a16="http://schemas.microsoft.com/office/drawing/2014/main" id="{5E686E37-AED9-4072-A3A0-50688EB0F174}"/>
              </a:ext>
            </a:extLst>
          </p:cNvPr>
          <p:cNvSpPr txBox="1"/>
          <p:nvPr/>
        </p:nvSpPr>
        <p:spPr>
          <a:xfrm>
            <a:off x="579904" y="3891965"/>
            <a:ext cx="7527364" cy="369332"/>
          </a:xfrm>
          <a:prstGeom prst="rect">
            <a:avLst/>
          </a:prstGeom>
          <a:noFill/>
        </p:spPr>
        <p:txBody>
          <a:bodyPr wrap="square" rtlCol="0">
            <a:spAutoFit/>
          </a:bodyPr>
          <a:lstStyle/>
          <a:p>
            <a:pPr marL="285750" indent="-285750">
              <a:buFont typeface="Arial" panose="020B0604020202020204" pitchFamily="34" charset="0"/>
              <a:buChar char="•"/>
            </a:pPr>
            <a:r>
              <a:rPr lang="fr-FR" dirty="0"/>
              <a:t>Concevoir un outil simple (</a:t>
            </a:r>
            <a:r>
              <a:rPr lang="fr-FR" dirty="0" err="1"/>
              <a:t>Skill</a:t>
            </a:r>
            <a:r>
              <a:rPr lang="fr-FR" dirty="0"/>
              <a:t> </a:t>
            </a:r>
            <a:r>
              <a:rPr lang="fr-FR" dirty="0" err="1"/>
              <a:t>hive</a:t>
            </a:r>
            <a:r>
              <a:rPr lang="fr-FR" dirty="0"/>
              <a:t>)</a:t>
            </a:r>
          </a:p>
        </p:txBody>
      </p:sp>
      <p:sp>
        <p:nvSpPr>
          <p:cNvPr id="33" name="ZoneTexte 32">
            <a:extLst>
              <a:ext uri="{FF2B5EF4-FFF2-40B4-BE49-F238E27FC236}">
                <a16:creationId xmlns:a16="http://schemas.microsoft.com/office/drawing/2014/main" id="{FC3FB30E-9E39-4BD6-9FB6-FF68C9EBABE2}"/>
              </a:ext>
            </a:extLst>
          </p:cNvPr>
          <p:cNvSpPr txBox="1"/>
          <p:nvPr/>
        </p:nvSpPr>
        <p:spPr>
          <a:xfrm>
            <a:off x="495161" y="4261297"/>
            <a:ext cx="7527364" cy="1200329"/>
          </a:xfrm>
          <a:prstGeom prst="rect">
            <a:avLst/>
          </a:prstGeom>
          <a:noFill/>
        </p:spPr>
        <p:txBody>
          <a:bodyPr wrap="square" rtlCol="0">
            <a:spAutoFit/>
          </a:bodyPr>
          <a:lstStyle/>
          <a:p>
            <a:pPr marL="342900" indent="-342900">
              <a:buFont typeface="+mj-lt"/>
              <a:buAutoNum type="arabicPeriod"/>
            </a:pPr>
            <a:r>
              <a:rPr lang="fr-FR" dirty="0"/>
              <a:t>Aux élèves de s’inscrire, réserver un créneau disponible</a:t>
            </a:r>
          </a:p>
          <a:p>
            <a:pPr marL="342900" indent="-342900">
              <a:buFont typeface="+mj-lt"/>
              <a:buAutoNum type="arabicPeriod"/>
            </a:pPr>
            <a:r>
              <a:rPr lang="fr-FR" dirty="0"/>
              <a:t>créer, modifier et supprimer des créneaux</a:t>
            </a:r>
          </a:p>
          <a:p>
            <a:pPr marL="342900" indent="-342900">
              <a:buFont typeface="+mj-lt"/>
              <a:buAutoNum type="arabicPeriod"/>
            </a:pPr>
            <a:r>
              <a:rPr lang="fr-FR" dirty="0"/>
              <a:t>Suivi de cours</a:t>
            </a:r>
          </a:p>
          <a:p>
            <a:pPr marL="342900" indent="-342900">
              <a:buFont typeface="+mj-lt"/>
              <a:buAutoNum type="arabicPeriod"/>
            </a:pPr>
            <a:r>
              <a:rPr lang="fr-FR" dirty="0"/>
              <a:t>vérifier et consulter ses réservations.</a:t>
            </a:r>
          </a:p>
        </p:txBody>
      </p:sp>
      <p:pic>
        <p:nvPicPr>
          <p:cNvPr id="34" name="Image 33">
            <a:extLst>
              <a:ext uri="{FF2B5EF4-FFF2-40B4-BE49-F238E27FC236}">
                <a16:creationId xmlns:a16="http://schemas.microsoft.com/office/drawing/2014/main" id="{C0C64308-FE3A-4B46-9286-5F9B7E7917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05436" y="1614364"/>
            <a:ext cx="3629272" cy="3629272"/>
          </a:xfrm>
          <a:prstGeom prst="rect">
            <a:avLst/>
          </a:prstGeom>
        </p:spPr>
      </p:pic>
      <p:pic>
        <p:nvPicPr>
          <p:cNvPr id="35" name="Image 34">
            <a:extLst>
              <a:ext uri="{FF2B5EF4-FFF2-40B4-BE49-F238E27FC236}">
                <a16:creationId xmlns:a16="http://schemas.microsoft.com/office/drawing/2014/main" id="{E852CE6C-F38E-431D-A3C0-314B6A737D2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55389" y="1784735"/>
            <a:ext cx="3417003" cy="3417003"/>
          </a:xfrm>
          <a:prstGeom prst="rect">
            <a:avLst/>
          </a:prstGeom>
        </p:spPr>
      </p:pic>
      <p:pic>
        <p:nvPicPr>
          <p:cNvPr id="36" name="Image 35">
            <a:extLst>
              <a:ext uri="{FF2B5EF4-FFF2-40B4-BE49-F238E27FC236}">
                <a16:creationId xmlns:a16="http://schemas.microsoft.com/office/drawing/2014/main" id="{5F135957-8744-49DF-BCBB-B1D392F47F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948410" y="2422039"/>
            <a:ext cx="2870098" cy="3850331"/>
          </a:xfrm>
          <a:prstGeom prst="rect">
            <a:avLst/>
          </a:prstGeom>
        </p:spPr>
      </p:pic>
      <p:sp>
        <p:nvSpPr>
          <p:cNvPr id="4" name="Espace réservé du numéro de diapositive 3">
            <a:extLst>
              <a:ext uri="{FF2B5EF4-FFF2-40B4-BE49-F238E27FC236}">
                <a16:creationId xmlns:a16="http://schemas.microsoft.com/office/drawing/2014/main" id="{846769CD-5271-4C52-8945-08C930B773AD}"/>
              </a:ext>
            </a:extLst>
          </p:cNvPr>
          <p:cNvSpPr>
            <a:spLocks noGrp="1"/>
          </p:cNvSpPr>
          <p:nvPr>
            <p:ph type="sldNum" sz="quarter" idx="12"/>
          </p:nvPr>
        </p:nvSpPr>
        <p:spPr/>
        <p:txBody>
          <a:bodyPr/>
          <a:lstStyle/>
          <a:p>
            <a:fld id="{83406461-0016-4E64-9911-6A8946D8F95F}" type="slidenum">
              <a:rPr lang="en-US" smtClean="0"/>
              <a:t>4</a:t>
            </a:fld>
            <a:endParaRPr lang="en-US"/>
          </a:p>
        </p:txBody>
      </p:sp>
      <p:graphicFrame>
        <p:nvGraphicFramePr>
          <p:cNvPr id="15" name="Diagramme 14">
            <a:extLst>
              <a:ext uri="{FF2B5EF4-FFF2-40B4-BE49-F238E27FC236}">
                <a16:creationId xmlns:a16="http://schemas.microsoft.com/office/drawing/2014/main" id="{6F6C201A-7E56-40CB-99D0-2F4F6405140F}"/>
              </a:ext>
            </a:extLst>
          </p:cNvPr>
          <p:cNvGraphicFramePr/>
          <p:nvPr>
            <p:extLst>
              <p:ext uri="{D42A27DB-BD31-4B8C-83A1-F6EECF244321}">
                <p14:modId xmlns:p14="http://schemas.microsoft.com/office/powerpoint/2010/main" val="3907170445"/>
              </p:ext>
            </p:extLst>
          </p:nvPr>
        </p:nvGraphicFramePr>
        <p:xfrm>
          <a:off x="0" y="0"/>
          <a:ext cx="12192000" cy="36512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12203581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16667E-7 0.00185 L -0.01016 0.18912 " pathEditMode="relative" rAng="0" ptsTypes="AA">
                                      <p:cBhvr>
                                        <p:cTn id="6" dur="500" fill="hold"/>
                                        <p:tgtEl>
                                          <p:spTgt spid="9"/>
                                        </p:tgtEl>
                                        <p:attrNameLst>
                                          <p:attrName>ppt_x</p:attrName>
                                          <p:attrName>ppt_y</p:attrName>
                                        </p:attrNameLst>
                                      </p:cBhvr>
                                      <p:rCtr x="-508" y="9352"/>
                                    </p:animMotion>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42" presetClass="path" presetSubtype="0" accel="50000" decel="50000" fill="hold" nodeType="withEffect">
                                  <p:stCondLst>
                                    <p:cond delay="0"/>
                                  </p:stCondLst>
                                  <p:childTnLst>
                                    <p:animMotion origin="layout" path="M 2.70833E-6 0 L -0.50873 0.1037 " pathEditMode="relative" rAng="0" ptsTypes="AA">
                                      <p:cBhvr>
                                        <p:cTn id="12" dur="500" fill="hold"/>
                                        <p:tgtEl>
                                          <p:spTgt spid="34"/>
                                        </p:tgtEl>
                                        <p:attrNameLst>
                                          <p:attrName>ppt_x</p:attrName>
                                          <p:attrName>ppt_y</p:attrName>
                                        </p:attrNameLst>
                                      </p:cBhvr>
                                      <p:rCtr x="-25443" y="5185"/>
                                    </p:animMotion>
                                  </p:childTnLst>
                                </p:cTn>
                              </p:par>
                              <p:par>
                                <p:cTn id="13" presetID="42" presetClass="path" presetSubtype="0" accel="50000" decel="50000" fill="hold" nodeType="withEffect">
                                  <p:stCondLst>
                                    <p:cond delay="0"/>
                                  </p:stCondLst>
                                  <p:childTnLst>
                                    <p:animMotion origin="layout" path="M -1.25E-6 7.40741E-7 L -0.45469 0.04861 " pathEditMode="relative" rAng="0" ptsTypes="AA">
                                      <p:cBhvr>
                                        <p:cTn id="14" dur="500" fill="hold"/>
                                        <p:tgtEl>
                                          <p:spTgt spid="35"/>
                                        </p:tgtEl>
                                        <p:attrNameLst>
                                          <p:attrName>ppt_x</p:attrName>
                                          <p:attrName>ppt_y</p:attrName>
                                        </p:attrNameLst>
                                      </p:cBhvr>
                                      <p:rCtr x="-22734" y="2431"/>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1.45833E-6 3.7037E-6 L 0.74284 -0.10533 " pathEditMode="relative" rAng="0" ptsTypes="AA">
                                      <p:cBhvr>
                                        <p:cTn id="22" dur="500" fill="hold"/>
                                        <p:tgtEl>
                                          <p:spTgt spid="36"/>
                                        </p:tgtEl>
                                        <p:attrNameLst>
                                          <p:attrName>ppt_x</p:attrName>
                                          <p:attrName>ppt_y</p:attrName>
                                        </p:attrNameLst>
                                      </p:cBhvr>
                                      <p:rCtr x="37135" y="-5278"/>
                                    </p:animMotion>
                                  </p:childTnLst>
                                </p:cTn>
                              </p:par>
                              <p:par>
                                <p:cTn id="23" presetID="42" presetClass="path" presetSubtype="0" accel="50000" decel="50000" fill="hold" nodeType="withEffect">
                                  <p:stCondLst>
                                    <p:cond delay="0"/>
                                  </p:stCondLst>
                                  <p:childTnLst>
                                    <p:animMotion origin="layout" path="M -0.5112 0.02106 L -0.49727 0.75972 " pathEditMode="relative" rAng="0" ptsTypes="AA">
                                      <p:cBhvr>
                                        <p:cTn id="24" dur="500" fill="hold"/>
                                        <p:tgtEl>
                                          <p:spTgt spid="34"/>
                                        </p:tgtEl>
                                        <p:attrNameLst>
                                          <p:attrName>ppt_x</p:attrName>
                                          <p:attrName>ppt_y</p:attrName>
                                        </p:attrNameLst>
                                      </p:cBhvr>
                                      <p:rCtr x="690" y="36921"/>
                                    </p:animMotion>
                                  </p:childTnLst>
                                </p:cTn>
                              </p:par>
                              <p:par>
                                <p:cTn id="25" presetID="42" presetClass="path" presetSubtype="0" accel="50000" decel="50000" fill="hold" nodeType="withEffect">
                                  <p:stCondLst>
                                    <p:cond delay="0"/>
                                  </p:stCondLst>
                                  <p:childTnLst>
                                    <p:animMotion origin="layout" path="M -0.01016 0.18912 L -0.01081 0.48681 " pathEditMode="relative" rAng="0" ptsTypes="AA">
                                      <p:cBhvr>
                                        <p:cTn id="26" dur="500" fill="hold"/>
                                        <p:tgtEl>
                                          <p:spTgt spid="9"/>
                                        </p:tgtEl>
                                        <p:attrNameLst>
                                          <p:attrName>ppt_x</p:attrName>
                                          <p:attrName>ppt_y</p:attrName>
                                        </p:attrNameLst>
                                      </p:cBhvr>
                                      <p:rCtr x="-39" y="14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32" grpId="0"/>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DC9FB853-28AE-465F-B32A-5E19291439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507072" y="-2602333"/>
            <a:ext cx="18184871" cy="10228989"/>
          </a:xfrm>
          <a:prstGeom prst="rect">
            <a:avLst/>
          </a:prstGeom>
        </p:spPr>
      </p:pic>
      <p:sp>
        <p:nvSpPr>
          <p:cNvPr id="5" name="ZoneTexte 4">
            <a:extLst>
              <a:ext uri="{FF2B5EF4-FFF2-40B4-BE49-F238E27FC236}">
                <a16:creationId xmlns:a16="http://schemas.microsoft.com/office/drawing/2014/main" id="{38765E84-49A1-4EA4-87F3-A3575A689D5C}"/>
              </a:ext>
            </a:extLst>
          </p:cNvPr>
          <p:cNvSpPr txBox="1"/>
          <p:nvPr/>
        </p:nvSpPr>
        <p:spPr>
          <a:xfrm>
            <a:off x="734408" y="1133385"/>
            <a:ext cx="3155035" cy="923330"/>
          </a:xfrm>
          <a:prstGeom prst="rect">
            <a:avLst/>
          </a:prstGeom>
          <a:noFill/>
        </p:spPr>
        <p:txBody>
          <a:bodyPr wrap="square" rtlCol="0">
            <a:spAutoFit/>
          </a:bodyPr>
          <a:lstStyle/>
          <a:p>
            <a:pPr marL="285750" indent="-285750">
              <a:buFont typeface="Arial" panose="020B0604020202020204" pitchFamily="34" charset="0"/>
              <a:buChar char="•"/>
            </a:pPr>
            <a:r>
              <a:rPr lang="fr-FR" dirty="0"/>
              <a:t>Tests unitaires</a:t>
            </a:r>
          </a:p>
          <a:p>
            <a:pPr marL="285750" indent="-285750">
              <a:buFont typeface="Arial" panose="020B0604020202020204" pitchFamily="34" charset="0"/>
              <a:buChar char="•"/>
            </a:pPr>
            <a:r>
              <a:rPr lang="fr-FR" dirty="0"/>
              <a:t>Tests d’intégration</a:t>
            </a:r>
          </a:p>
          <a:p>
            <a:pPr marL="285750" indent="-285750">
              <a:buFont typeface="Arial" panose="020B0604020202020204" pitchFamily="34" charset="0"/>
              <a:buChar char="•"/>
            </a:pPr>
            <a:r>
              <a:rPr lang="fr-FR" dirty="0"/>
              <a:t>Tests de charge</a:t>
            </a:r>
          </a:p>
        </p:txBody>
      </p:sp>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150" y="1756442"/>
            <a:ext cx="247122" cy="243678"/>
          </a:xfrm>
          <a:prstGeom prst="rect">
            <a:avLst/>
          </a:prstGeom>
        </p:spPr>
      </p:pic>
      <p:pic>
        <p:nvPicPr>
          <p:cNvPr id="3" name="Image 2">
            <a:extLst>
              <a:ext uri="{FF2B5EF4-FFF2-40B4-BE49-F238E27FC236}">
                <a16:creationId xmlns:a16="http://schemas.microsoft.com/office/drawing/2014/main" id="{1B9106D5-6B10-4FFD-B612-B674CBEE86B8}"/>
              </a:ext>
            </a:extLst>
          </p:cNvPr>
          <p:cNvPicPr>
            <a:picLocks noChangeAspect="1"/>
          </p:cNvPicPr>
          <p:nvPr/>
        </p:nvPicPr>
        <p:blipFill>
          <a:blip r:embed="rId5"/>
          <a:stretch>
            <a:fillRect/>
          </a:stretch>
        </p:blipFill>
        <p:spPr>
          <a:xfrm>
            <a:off x="4925507" y="949464"/>
            <a:ext cx="6296904" cy="1857634"/>
          </a:xfrm>
          <a:prstGeom prst="rect">
            <a:avLst/>
          </a:prstGeom>
        </p:spPr>
      </p:pic>
      <p:pic>
        <p:nvPicPr>
          <p:cNvPr id="10" name="Image 9">
            <a:extLst>
              <a:ext uri="{FF2B5EF4-FFF2-40B4-BE49-F238E27FC236}">
                <a16:creationId xmlns:a16="http://schemas.microsoft.com/office/drawing/2014/main" id="{803ADC56-7A75-447E-B778-51E034D3606B}"/>
              </a:ext>
            </a:extLst>
          </p:cNvPr>
          <p:cNvPicPr>
            <a:picLocks noChangeAspect="1"/>
          </p:cNvPicPr>
          <p:nvPr/>
        </p:nvPicPr>
        <p:blipFill>
          <a:blip r:embed="rId6"/>
          <a:stretch>
            <a:fillRect/>
          </a:stretch>
        </p:blipFill>
        <p:spPr>
          <a:xfrm>
            <a:off x="4925507" y="3033056"/>
            <a:ext cx="6296796" cy="2852545"/>
          </a:xfrm>
          <a:prstGeom prst="rect">
            <a:avLst/>
          </a:prstGeom>
        </p:spPr>
      </p:pic>
      <p:sp>
        <p:nvSpPr>
          <p:cNvPr id="4" name="Espace réservé du numéro de diapositive 3">
            <a:extLst>
              <a:ext uri="{FF2B5EF4-FFF2-40B4-BE49-F238E27FC236}">
                <a16:creationId xmlns:a16="http://schemas.microsoft.com/office/drawing/2014/main" id="{1A5F8EB9-1E71-4439-BCA2-6D4FE7B47995}"/>
              </a:ext>
            </a:extLst>
          </p:cNvPr>
          <p:cNvSpPr>
            <a:spLocks noGrp="1"/>
          </p:cNvSpPr>
          <p:nvPr>
            <p:ph type="sldNum" sz="quarter" idx="12"/>
          </p:nvPr>
        </p:nvSpPr>
        <p:spPr/>
        <p:txBody>
          <a:bodyPr/>
          <a:lstStyle/>
          <a:p>
            <a:fld id="{83406461-0016-4E64-9911-6A8946D8F95F}" type="slidenum">
              <a:rPr lang="en-US" smtClean="0"/>
              <a:t>40</a:t>
            </a:fld>
            <a:endParaRPr lang="en-US"/>
          </a:p>
        </p:txBody>
      </p:sp>
      <p:graphicFrame>
        <p:nvGraphicFramePr>
          <p:cNvPr id="16" name="Diagramme 15">
            <a:extLst>
              <a:ext uri="{FF2B5EF4-FFF2-40B4-BE49-F238E27FC236}">
                <a16:creationId xmlns:a16="http://schemas.microsoft.com/office/drawing/2014/main" id="{19E8A491-699E-4FAF-8348-7FC8F7B72802}"/>
              </a:ext>
            </a:extLst>
          </p:cNvPr>
          <p:cNvGraphicFramePr/>
          <p:nvPr>
            <p:extLst>
              <p:ext uri="{D42A27DB-BD31-4B8C-83A1-F6EECF244321}">
                <p14:modId xmlns:p14="http://schemas.microsoft.com/office/powerpoint/2010/main" val="281531444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9" name="Sous-titre 2">
            <a:extLst>
              <a:ext uri="{FF2B5EF4-FFF2-40B4-BE49-F238E27FC236}">
                <a16:creationId xmlns:a16="http://schemas.microsoft.com/office/drawing/2014/main" id="{982372CB-A1F0-4FC7-AC40-3529A7B0CF9E}"/>
              </a:ext>
            </a:extLst>
          </p:cNvPr>
          <p:cNvSpPr txBox="1">
            <a:spLocks/>
          </p:cNvSpPr>
          <p:nvPr/>
        </p:nvSpPr>
        <p:spPr>
          <a:xfrm>
            <a:off x="758901" y="36921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a:t>Tests</a:t>
            </a:r>
          </a:p>
          <a:p>
            <a:pPr algn="l"/>
            <a:endParaRPr lang="fr-FR" sz="4000"/>
          </a:p>
          <a:p>
            <a:pPr algn="l"/>
            <a:endParaRPr lang="en-US" dirty="0"/>
          </a:p>
        </p:txBody>
      </p:sp>
    </p:spTree>
    <p:extLst>
      <p:ext uri="{BB962C8B-B14F-4D97-AF65-F5344CB8AC3E}">
        <p14:creationId xmlns:p14="http://schemas.microsoft.com/office/powerpoint/2010/main" val="2256511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3EB5EE28-DCB8-4470-ABC3-DCCEEEA167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797690" y="-2361702"/>
            <a:ext cx="19599003" cy="11024438"/>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7" y="1743075"/>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12735194" y="3397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800" dirty="0"/>
              <a:t>Fonctionnalités</a:t>
            </a:r>
          </a:p>
          <a:p>
            <a:pPr algn="l"/>
            <a:endParaRPr lang="en-US" dirty="0"/>
          </a:p>
        </p:txBody>
      </p:sp>
      <p:pic>
        <p:nvPicPr>
          <p:cNvPr id="11" name="Image 10">
            <a:extLst>
              <a:ext uri="{FF2B5EF4-FFF2-40B4-BE49-F238E27FC236}">
                <a16:creationId xmlns:a16="http://schemas.microsoft.com/office/drawing/2014/main" id="{FC4AFEB7-A1E9-456D-8601-1CE8D822A9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01812" y="736088"/>
            <a:ext cx="8458200" cy="13881026"/>
          </a:xfrm>
          <a:prstGeom prst="rect">
            <a:avLst/>
          </a:prstGeom>
        </p:spPr>
      </p:pic>
      <p:sp>
        <p:nvSpPr>
          <p:cNvPr id="20" name="ZoneTexte 19">
            <a:extLst>
              <a:ext uri="{FF2B5EF4-FFF2-40B4-BE49-F238E27FC236}">
                <a16:creationId xmlns:a16="http://schemas.microsoft.com/office/drawing/2014/main" id="{1F7C635E-2ECB-4EE1-9DE7-AAE92ED8136A}"/>
              </a:ext>
            </a:extLst>
          </p:cNvPr>
          <p:cNvSpPr txBox="1"/>
          <p:nvPr/>
        </p:nvSpPr>
        <p:spPr>
          <a:xfrm>
            <a:off x="425365" y="1689537"/>
            <a:ext cx="11972924" cy="3693319"/>
          </a:xfrm>
          <a:prstGeom prst="rect">
            <a:avLst/>
          </a:prstGeom>
          <a:noFill/>
        </p:spPr>
        <p:txBody>
          <a:bodyPr wrap="square">
            <a:spAutoFit/>
          </a:bodyPr>
          <a:lstStyle/>
          <a:p>
            <a:pPr algn="l"/>
            <a:r>
              <a:rPr lang="fr-FR" b="1" i="0" dirty="0">
                <a:effectLst/>
                <a:latin typeface="Segoe WPC"/>
              </a:rPr>
              <a:t>Étapes du pipeline</a:t>
            </a:r>
          </a:p>
          <a:p>
            <a:pPr algn="l"/>
            <a:endParaRPr lang="fr-FR" b="0" i="0" dirty="0">
              <a:effectLst/>
              <a:latin typeface="Segoe WPC"/>
            </a:endParaRPr>
          </a:p>
          <a:p>
            <a:pPr algn="l">
              <a:buFont typeface="+mj-lt"/>
              <a:buAutoNum type="arabicPeriod"/>
            </a:pPr>
            <a:r>
              <a:rPr lang="fr-FR" b="1" i="0" dirty="0">
                <a:effectLst/>
                <a:latin typeface="Segoe WPC"/>
              </a:rPr>
              <a:t>Déclenchement</a:t>
            </a:r>
          </a:p>
          <a:p>
            <a:pPr algn="l">
              <a:buFont typeface="+mj-lt"/>
              <a:buAutoNum type="arabicPeriod"/>
            </a:pPr>
            <a:endParaRPr lang="fr-FR" b="0" i="0" dirty="0">
              <a:effectLst/>
              <a:latin typeface="Segoe WPC"/>
            </a:endParaRPr>
          </a:p>
          <a:p>
            <a:pPr algn="l">
              <a:buFont typeface="+mj-lt"/>
              <a:buAutoNum type="arabicPeriod"/>
            </a:pPr>
            <a:r>
              <a:rPr lang="fr-FR" b="1" i="0" dirty="0" err="1">
                <a:effectLst/>
                <a:latin typeface="Segoe WPC"/>
              </a:rPr>
              <a:t>Build</a:t>
            </a:r>
            <a:r>
              <a:rPr lang="fr-FR" b="0" i="0" dirty="0">
                <a:effectLst/>
                <a:latin typeface="Segoe WPC"/>
              </a:rPr>
              <a:t> </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Tests unitaires</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Tests d'intégration</a:t>
            </a:r>
          </a:p>
          <a:p>
            <a:pPr algn="l">
              <a:buFont typeface="+mj-lt"/>
              <a:buAutoNum type="arabicPeriod"/>
            </a:pPr>
            <a:endParaRPr lang="fr-FR" b="0" i="0" dirty="0">
              <a:effectLst/>
              <a:latin typeface="Segoe WPC"/>
            </a:endParaRPr>
          </a:p>
          <a:p>
            <a:pPr algn="l">
              <a:buFont typeface="+mj-lt"/>
              <a:buAutoNum type="arabicPeriod"/>
            </a:pPr>
            <a:r>
              <a:rPr lang="fr-FR" b="1" i="0" dirty="0" err="1">
                <a:effectLst/>
                <a:latin typeface="Segoe WPC"/>
              </a:rPr>
              <a:t>Build</a:t>
            </a:r>
            <a:r>
              <a:rPr lang="fr-FR" b="1" i="0" dirty="0">
                <a:effectLst/>
                <a:latin typeface="Segoe WPC"/>
              </a:rPr>
              <a:t> des images Docker</a:t>
            </a:r>
          </a:p>
          <a:p>
            <a:pPr algn="l">
              <a:buFont typeface="+mj-lt"/>
              <a:buAutoNum type="arabicPeriod"/>
            </a:pPr>
            <a:endParaRPr lang="fr-FR" b="0" i="0" dirty="0">
              <a:effectLst/>
              <a:latin typeface="Segoe WPC"/>
            </a:endParaRPr>
          </a:p>
          <a:p>
            <a:pPr algn="l">
              <a:buFont typeface="+mj-lt"/>
              <a:buAutoNum type="arabicPeriod"/>
            </a:pPr>
            <a:r>
              <a:rPr lang="fr-FR" b="1" i="0" dirty="0">
                <a:effectLst/>
                <a:latin typeface="Segoe WPC"/>
              </a:rPr>
              <a:t>Déploiement conditionnel</a:t>
            </a:r>
            <a:r>
              <a:rPr lang="fr-FR" b="0" i="0" dirty="0">
                <a:effectLst/>
                <a:latin typeface="Segoe WPC"/>
              </a:rPr>
              <a:t> </a:t>
            </a:r>
          </a:p>
        </p:txBody>
      </p:sp>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758901" y="403104"/>
            <a:ext cx="5652926" cy="879768"/>
          </a:xfrm>
        </p:spPr>
        <p:txBody>
          <a:bodyPr>
            <a:normAutofit/>
          </a:bodyPr>
          <a:lstStyle/>
          <a:p>
            <a:pPr algn="l"/>
            <a:r>
              <a:rPr lang="en-US" sz="3200" dirty="0">
                <a:effectLst/>
              </a:rPr>
              <a:t>D</a:t>
            </a:r>
            <a:r>
              <a:rPr lang="fr-FR" sz="3200" dirty="0" err="1"/>
              <a:t>éploiment</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3" name="Espace réservé du numéro de diapositive 2">
            <a:extLst>
              <a:ext uri="{FF2B5EF4-FFF2-40B4-BE49-F238E27FC236}">
                <a16:creationId xmlns:a16="http://schemas.microsoft.com/office/drawing/2014/main" id="{FF39A620-4596-48A1-986B-DE057E72AC4F}"/>
              </a:ext>
            </a:extLst>
          </p:cNvPr>
          <p:cNvSpPr>
            <a:spLocks noGrp="1"/>
          </p:cNvSpPr>
          <p:nvPr>
            <p:ph type="sldNum" sz="quarter" idx="12"/>
          </p:nvPr>
        </p:nvSpPr>
        <p:spPr/>
        <p:txBody>
          <a:bodyPr/>
          <a:lstStyle/>
          <a:p>
            <a:fld id="{83406461-0016-4E64-9911-6A8946D8F95F}" type="slidenum">
              <a:rPr lang="en-US" smtClean="0"/>
              <a:t>41</a:t>
            </a:fld>
            <a:endParaRPr lang="en-US"/>
          </a:p>
        </p:txBody>
      </p:sp>
      <p:graphicFrame>
        <p:nvGraphicFramePr>
          <p:cNvPr id="17" name="Diagramme 16">
            <a:extLst>
              <a:ext uri="{FF2B5EF4-FFF2-40B4-BE49-F238E27FC236}">
                <a16:creationId xmlns:a16="http://schemas.microsoft.com/office/drawing/2014/main" id="{49C28F8F-B209-4F16-8154-AC6CD8256356}"/>
              </a:ext>
            </a:extLst>
          </p:cNvPr>
          <p:cNvGraphicFramePr/>
          <p:nvPr>
            <p:extLst>
              <p:ext uri="{D42A27DB-BD31-4B8C-83A1-F6EECF244321}">
                <p14:modId xmlns:p14="http://schemas.microsoft.com/office/powerpoint/2010/main" val="2190116684"/>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3420594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6 0.00555 L 0.00013 0.08518 " pathEditMode="relative" rAng="0" ptsTypes="AA">
                                      <p:cBhvr>
                                        <p:cTn id="6" dur="500" fill="hold"/>
                                        <p:tgtEl>
                                          <p:spTgt spid="9"/>
                                        </p:tgtEl>
                                        <p:attrNameLst>
                                          <p:attrName>ppt_x</p:attrName>
                                          <p:attrName>ppt_y</p:attrName>
                                        </p:attrNameLst>
                                      </p:cBhvr>
                                      <p:rCtr x="0" y="3981"/>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00013 0.08518 L 0.00013 0.16412 " pathEditMode="relative" rAng="0" ptsTypes="AA">
                                      <p:cBhvr>
                                        <p:cTn id="10" dur="500" fill="hold"/>
                                        <p:tgtEl>
                                          <p:spTgt spid="9"/>
                                        </p:tgtEl>
                                        <p:attrNameLst>
                                          <p:attrName>ppt_x</p:attrName>
                                          <p:attrName>ppt_y</p:attrName>
                                        </p:attrNameLst>
                                      </p:cBhvr>
                                      <p:rCtr x="0" y="3935"/>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0.00013 0.16412 L -2.08333E-6 0.25 " pathEditMode="relative" rAng="0" ptsTypes="AA">
                                      <p:cBhvr>
                                        <p:cTn id="14" dur="500" fill="hold"/>
                                        <p:tgtEl>
                                          <p:spTgt spid="9"/>
                                        </p:tgtEl>
                                        <p:attrNameLst>
                                          <p:attrName>ppt_x</p:attrName>
                                          <p:attrName>ppt_y</p:attrName>
                                        </p:attrNameLst>
                                      </p:cBhvr>
                                      <p:rCtr x="-13" y="4282"/>
                                    </p:animMotion>
                                  </p:childTnLst>
                                </p:cTn>
                              </p:par>
                              <p:par>
                                <p:cTn id="15" presetID="42" presetClass="path" presetSubtype="0" accel="50000" decel="50000" fill="hold" nodeType="withEffect">
                                  <p:stCondLst>
                                    <p:cond delay="0"/>
                                  </p:stCondLst>
                                  <p:childTnLst>
                                    <p:animMotion origin="layout" path="M 3.125E-6 2.59259E-6 L 0.00065 -0.23033 " pathEditMode="relative" rAng="0" ptsTypes="AA">
                                      <p:cBhvr>
                                        <p:cTn id="16" dur="500" fill="hold"/>
                                        <p:tgtEl>
                                          <p:spTgt spid="11"/>
                                        </p:tgtEl>
                                        <p:attrNameLst>
                                          <p:attrName>ppt_x</p:attrName>
                                          <p:attrName>ppt_y</p:attrName>
                                        </p:attrNameLst>
                                      </p:cBhvr>
                                      <p:rCtr x="26" y="-11528"/>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08333E-6 0.25 L 0.00013 0.32639 " pathEditMode="relative" rAng="0" ptsTypes="AA">
                                      <p:cBhvr>
                                        <p:cTn id="20" dur="500" fill="hold"/>
                                        <p:tgtEl>
                                          <p:spTgt spid="9"/>
                                        </p:tgtEl>
                                        <p:attrNameLst>
                                          <p:attrName>ppt_x</p:attrName>
                                          <p:attrName>ppt_y</p:attrName>
                                        </p:attrNameLst>
                                      </p:cBhvr>
                                      <p:rCtr x="0" y="3819"/>
                                    </p:animMotion>
                                  </p:childTnLst>
                                </p:cTn>
                              </p:par>
                              <p:par>
                                <p:cTn id="21" presetID="42" presetClass="path" presetSubtype="0" accel="50000" decel="50000" fill="hold" nodeType="withEffect">
                                  <p:stCondLst>
                                    <p:cond delay="0"/>
                                  </p:stCondLst>
                                  <p:childTnLst>
                                    <p:animMotion origin="layout" path="M 0.00065 -0.23032 L 0.00442 -0.5669 " pathEditMode="relative" rAng="0" ptsTypes="AA">
                                      <p:cBhvr>
                                        <p:cTn id="22" dur="500" fill="hold"/>
                                        <p:tgtEl>
                                          <p:spTgt spid="11"/>
                                        </p:tgtEl>
                                        <p:attrNameLst>
                                          <p:attrName>ppt_x</p:attrName>
                                          <p:attrName>ppt_y</p:attrName>
                                        </p:attrNameLst>
                                      </p:cBhvr>
                                      <p:rCtr x="156" y="-16713"/>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00013 0.32639 L 0.00013 0.40764 " pathEditMode="relative" rAng="0" ptsTypes="AA">
                                      <p:cBhvr>
                                        <p:cTn id="26" dur="500" fill="hold"/>
                                        <p:tgtEl>
                                          <p:spTgt spid="9"/>
                                        </p:tgtEl>
                                        <p:attrNameLst>
                                          <p:attrName>ppt_x</p:attrName>
                                          <p:attrName>ppt_y</p:attrName>
                                        </p:attrNameLst>
                                      </p:cBhvr>
                                      <p:rCtr x="0" y="4051"/>
                                    </p:animMotion>
                                  </p:childTnLst>
                                </p:cTn>
                              </p:par>
                              <p:par>
                                <p:cTn id="27" presetID="42" presetClass="path" presetSubtype="0" accel="50000" decel="50000" fill="hold" nodeType="withEffect">
                                  <p:stCondLst>
                                    <p:cond delay="0"/>
                                  </p:stCondLst>
                                  <p:childTnLst>
                                    <p:animMotion origin="layout" path="M 0.00442 -0.5669 L 0.00377 -1.22709 " pathEditMode="relative" rAng="0" ptsTypes="AA">
                                      <p:cBhvr>
                                        <p:cTn id="28" dur="500" fill="hold"/>
                                        <p:tgtEl>
                                          <p:spTgt spid="11"/>
                                        </p:tgtEl>
                                        <p:attrNameLst>
                                          <p:attrName>ppt_x</p:attrName>
                                          <p:attrName>ppt_y</p:attrName>
                                        </p:attrNameLst>
                                      </p:cBhvr>
                                      <p:rCtr x="-39" y="-33009"/>
                                    </p:animMotion>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00013 0.40764 L 0.00013 0.48819 " pathEditMode="relative" rAng="0" ptsTypes="AA">
                                      <p:cBhvr>
                                        <p:cTn id="32" dur="500" fill="hold"/>
                                        <p:tgtEl>
                                          <p:spTgt spid="9"/>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33412E51-A67E-4DD0-968C-3D55046A6B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093613">
            <a:off x="-6162381" y="-1928223"/>
            <a:ext cx="19965218" cy="11230434"/>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730" y="1638601"/>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pic>
        <p:nvPicPr>
          <p:cNvPr id="3" name="Image 2">
            <a:extLst>
              <a:ext uri="{FF2B5EF4-FFF2-40B4-BE49-F238E27FC236}">
                <a16:creationId xmlns:a16="http://schemas.microsoft.com/office/drawing/2014/main" id="{D93E705A-6A42-489D-8316-237B1D6C5BEC}"/>
              </a:ext>
            </a:extLst>
          </p:cNvPr>
          <p:cNvPicPr>
            <a:picLocks noChangeAspect="1"/>
          </p:cNvPicPr>
          <p:nvPr/>
        </p:nvPicPr>
        <p:blipFill>
          <a:blip r:embed="rId5"/>
          <a:stretch>
            <a:fillRect/>
          </a:stretch>
        </p:blipFill>
        <p:spPr>
          <a:xfrm>
            <a:off x="4450249" y="1454489"/>
            <a:ext cx="6906589" cy="4944165"/>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371475" y="1562100"/>
            <a:ext cx="4078774" cy="1754326"/>
          </a:xfrm>
          <a:prstGeom prst="rect">
            <a:avLst/>
          </a:prstGeom>
          <a:noFill/>
        </p:spPr>
        <p:txBody>
          <a:bodyPr wrap="square" rtlCol="0">
            <a:spAutoFit/>
          </a:bodyPr>
          <a:lstStyle/>
          <a:p>
            <a:pPr marL="285750" indent="-285750">
              <a:buFont typeface="Arial" panose="020B0604020202020204" pitchFamily="34" charset="0"/>
              <a:buChar char="•"/>
            </a:pPr>
            <a:r>
              <a:rPr lang="fr-FR" dirty="0"/>
              <a:t>Définir la version</a:t>
            </a:r>
          </a:p>
          <a:p>
            <a:pPr marL="285750" indent="-285750">
              <a:buFont typeface="Arial" panose="020B0604020202020204" pitchFamily="34" charset="0"/>
              <a:buChar char="•"/>
            </a:pPr>
            <a:r>
              <a:rPr lang="fr-FR" dirty="0"/>
              <a:t>Connexion Docker hub</a:t>
            </a:r>
          </a:p>
          <a:p>
            <a:pPr marL="285750" indent="-285750">
              <a:buFont typeface="Arial" panose="020B0604020202020204" pitchFamily="34" charset="0"/>
              <a:buChar char="•"/>
            </a:pPr>
            <a:r>
              <a:rPr lang="fr-FR" dirty="0" err="1"/>
              <a:t>Build</a:t>
            </a:r>
            <a:r>
              <a:rPr lang="fr-FR" dirty="0"/>
              <a:t> image </a:t>
            </a:r>
          </a:p>
          <a:p>
            <a:pPr marL="285750" indent="-285750">
              <a:buFont typeface="Arial" panose="020B0604020202020204" pitchFamily="34" charset="0"/>
              <a:buChar char="•"/>
            </a:pPr>
            <a:r>
              <a:rPr lang="fr-FR" dirty="0"/>
              <a:t>Push Docker hub</a:t>
            </a:r>
          </a:p>
          <a:p>
            <a:pPr marL="285750" indent="-285750">
              <a:buFont typeface="Arial" panose="020B0604020202020204" pitchFamily="34" charset="0"/>
              <a:buChar char="•"/>
            </a:pPr>
            <a:r>
              <a:rPr lang="fr-FR" dirty="0"/>
              <a:t>Connexion VPS</a:t>
            </a:r>
          </a:p>
          <a:p>
            <a:pPr marL="285750" indent="-285750">
              <a:buFont typeface="Arial" panose="020B0604020202020204" pitchFamily="34" charset="0"/>
              <a:buChar char="•"/>
            </a:pPr>
            <a:r>
              <a:rPr lang="fr-FR" dirty="0"/>
              <a:t>Lancement script de déploiement</a:t>
            </a:r>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a:xfrm>
            <a:off x="9051663" y="6343516"/>
            <a:ext cx="2743200" cy="365125"/>
          </a:xfrm>
        </p:spPr>
        <p:txBody>
          <a:bodyPr/>
          <a:lstStyle/>
          <a:p>
            <a:fld id="{83406461-0016-4E64-9911-6A8946D8F95F}" type="slidenum">
              <a:rPr lang="en-US" smtClean="0"/>
              <a:t>42</a:t>
            </a:fld>
            <a:endParaRPr lang="en-US"/>
          </a:p>
        </p:txBody>
      </p:sp>
      <p:graphicFrame>
        <p:nvGraphicFramePr>
          <p:cNvPr id="17" name="Diagramme 16">
            <a:extLst>
              <a:ext uri="{FF2B5EF4-FFF2-40B4-BE49-F238E27FC236}">
                <a16:creationId xmlns:a16="http://schemas.microsoft.com/office/drawing/2014/main" id="{443DBF72-A935-459B-8030-B3FE07B130CC}"/>
              </a:ext>
            </a:extLst>
          </p:cNvPr>
          <p:cNvGraphicFramePr/>
          <p:nvPr>
            <p:extLst>
              <p:ext uri="{D42A27DB-BD31-4B8C-83A1-F6EECF244321}">
                <p14:modId xmlns:p14="http://schemas.microsoft.com/office/powerpoint/2010/main" val="1182945262"/>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0" name="Sous-titre 2">
            <a:extLst>
              <a:ext uri="{FF2B5EF4-FFF2-40B4-BE49-F238E27FC236}">
                <a16:creationId xmlns:a16="http://schemas.microsoft.com/office/drawing/2014/main" id="{41881A14-07EB-4969-81EB-B3B6243FF21F}"/>
              </a:ext>
            </a:extLst>
          </p:cNvPr>
          <p:cNvSpPr txBox="1">
            <a:spLocks/>
          </p:cNvSpPr>
          <p:nvPr/>
        </p:nvSpPr>
        <p:spPr>
          <a:xfrm>
            <a:off x="758901" y="403104"/>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3200"/>
              <a:t>D</a:t>
            </a:r>
            <a:r>
              <a:rPr lang="fr-FR" sz="3200"/>
              <a:t>éploiment</a:t>
            </a:r>
            <a:endParaRPr lang="en-US" sz="3200"/>
          </a:p>
          <a:p>
            <a:pPr algn="l"/>
            <a:endParaRPr lang="fr-FR" sz="4000"/>
          </a:p>
          <a:p>
            <a:pPr algn="l"/>
            <a:endParaRPr lang="fr-FR" sz="4000"/>
          </a:p>
          <a:p>
            <a:pPr algn="l"/>
            <a:endParaRPr lang="en-US" dirty="0"/>
          </a:p>
        </p:txBody>
      </p:sp>
    </p:spTree>
    <p:extLst>
      <p:ext uri="{BB962C8B-B14F-4D97-AF65-F5344CB8AC3E}">
        <p14:creationId xmlns:p14="http://schemas.microsoft.com/office/powerpoint/2010/main" val="28051852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2152C5A1-AB8E-4D0A-AA61-15A352CF5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494788">
            <a:off x="-7100844" y="-1887391"/>
            <a:ext cx="19965218" cy="11230434"/>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143" y="528984"/>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758901" y="389560"/>
            <a:ext cx="5652926" cy="879768"/>
          </a:xfrm>
        </p:spPr>
        <p:txBody>
          <a:bodyPr>
            <a:normAutofit/>
          </a:bodyPr>
          <a:lstStyle/>
          <a:p>
            <a:pPr algn="l"/>
            <a:r>
              <a:rPr lang="fr-FR" sz="3200" dirty="0"/>
              <a:t>Documentation</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435144" y="1235844"/>
            <a:ext cx="4078774" cy="1200329"/>
          </a:xfrm>
          <a:prstGeom prst="rect">
            <a:avLst/>
          </a:prstGeom>
          <a:noFill/>
        </p:spPr>
        <p:txBody>
          <a:bodyPr wrap="square" rtlCol="0">
            <a:spAutoFit/>
          </a:bodyPr>
          <a:lstStyle/>
          <a:p>
            <a:pPr marL="285750" indent="-285750">
              <a:buFont typeface="Arial" panose="020B0604020202020204" pitchFamily="34" charset="0"/>
              <a:buChar char="•"/>
            </a:pPr>
            <a:r>
              <a:rPr lang="fr-FR" dirty="0"/>
              <a:t>Commentaires sur les services</a:t>
            </a:r>
          </a:p>
          <a:p>
            <a:pPr marL="285750" indent="-285750">
              <a:buFont typeface="Arial" panose="020B0604020202020204" pitchFamily="34" charset="0"/>
              <a:buChar char="•"/>
            </a:pPr>
            <a:r>
              <a:rPr lang="fr-FR" dirty="0"/>
              <a:t>Syntaxes spéciales</a:t>
            </a:r>
          </a:p>
          <a:p>
            <a:pPr marL="285750" indent="-285750">
              <a:buFont typeface="Arial" panose="020B0604020202020204" pitchFamily="34" charset="0"/>
              <a:buChar char="•"/>
            </a:pPr>
            <a:r>
              <a:rPr lang="fr-FR" dirty="0"/>
              <a:t>Fichiers </a:t>
            </a:r>
            <a:r>
              <a:rPr lang="fr-FR" dirty="0" err="1"/>
              <a:t>Markdown</a:t>
            </a:r>
            <a:endParaRPr lang="fr-FR" dirty="0"/>
          </a:p>
          <a:p>
            <a:pPr marL="285750" indent="-285750">
              <a:buFont typeface="Arial" panose="020B0604020202020204" pitchFamily="34" charset="0"/>
              <a:buChar char="•"/>
            </a:pPr>
            <a:r>
              <a:rPr lang="fr-FR" dirty="0"/>
              <a:t>Génération par </a:t>
            </a:r>
            <a:r>
              <a:rPr lang="fr-FR" dirty="0" err="1"/>
              <a:t>Compodoc</a:t>
            </a:r>
            <a:endParaRPr lang="fr-FR" dirty="0"/>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p:txBody>
          <a:bodyPr/>
          <a:lstStyle/>
          <a:p>
            <a:fld id="{83406461-0016-4E64-9911-6A8946D8F95F}" type="slidenum">
              <a:rPr lang="en-US" smtClean="0"/>
              <a:t>43</a:t>
            </a:fld>
            <a:endParaRPr lang="en-US"/>
          </a:p>
        </p:txBody>
      </p:sp>
      <p:pic>
        <p:nvPicPr>
          <p:cNvPr id="7" name="Image 6">
            <a:extLst>
              <a:ext uri="{FF2B5EF4-FFF2-40B4-BE49-F238E27FC236}">
                <a16:creationId xmlns:a16="http://schemas.microsoft.com/office/drawing/2014/main" id="{07E5E6C7-DF0E-4513-A6F2-D0604DE45FBA}"/>
              </a:ext>
            </a:extLst>
          </p:cNvPr>
          <p:cNvPicPr>
            <a:picLocks noChangeAspect="1"/>
          </p:cNvPicPr>
          <p:nvPr/>
        </p:nvPicPr>
        <p:blipFill>
          <a:blip r:embed="rId5"/>
          <a:stretch>
            <a:fillRect/>
          </a:stretch>
        </p:blipFill>
        <p:spPr>
          <a:xfrm>
            <a:off x="5860422" y="648172"/>
            <a:ext cx="5173338" cy="2857492"/>
          </a:xfrm>
          <a:prstGeom prst="rect">
            <a:avLst/>
          </a:prstGeom>
        </p:spPr>
      </p:pic>
      <p:pic>
        <p:nvPicPr>
          <p:cNvPr id="12" name="Image 11">
            <a:extLst>
              <a:ext uri="{FF2B5EF4-FFF2-40B4-BE49-F238E27FC236}">
                <a16:creationId xmlns:a16="http://schemas.microsoft.com/office/drawing/2014/main" id="{6D138465-F8B6-4D1F-BC4F-67B2A74E6368}"/>
              </a:ext>
            </a:extLst>
          </p:cNvPr>
          <p:cNvPicPr>
            <a:picLocks noChangeAspect="1"/>
          </p:cNvPicPr>
          <p:nvPr/>
        </p:nvPicPr>
        <p:blipFill>
          <a:blip r:embed="rId6"/>
          <a:stretch>
            <a:fillRect/>
          </a:stretch>
        </p:blipFill>
        <p:spPr>
          <a:xfrm>
            <a:off x="5860423" y="3600304"/>
            <a:ext cx="5173337" cy="2534681"/>
          </a:xfrm>
          <a:prstGeom prst="rect">
            <a:avLst/>
          </a:prstGeom>
        </p:spPr>
      </p:pic>
      <p:graphicFrame>
        <p:nvGraphicFramePr>
          <p:cNvPr id="18" name="Diagramme 17">
            <a:extLst>
              <a:ext uri="{FF2B5EF4-FFF2-40B4-BE49-F238E27FC236}">
                <a16:creationId xmlns:a16="http://schemas.microsoft.com/office/drawing/2014/main" id="{DAD49117-A1F6-40DD-8EA4-44CA4669C626}"/>
              </a:ext>
            </a:extLst>
          </p:cNvPr>
          <p:cNvGraphicFramePr/>
          <p:nvPr>
            <p:extLst>
              <p:ext uri="{D42A27DB-BD31-4B8C-83A1-F6EECF244321}">
                <p14:modId xmlns:p14="http://schemas.microsoft.com/office/powerpoint/2010/main" val="69766608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82421108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5A26EF74-4F6C-413D-8A6D-F856C8FFEF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7230024" y="-3026954"/>
            <a:ext cx="19965218" cy="11230434"/>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97" y="555979"/>
            <a:ext cx="241745" cy="238376"/>
          </a:xfrm>
          <a:prstGeom prst="rect">
            <a:avLst/>
          </a:prstGeom>
        </p:spPr>
      </p:pic>
      <p:sp>
        <p:nvSpPr>
          <p:cNvPr id="10" name="Titre 9">
            <a:extLst>
              <a:ext uri="{FF2B5EF4-FFF2-40B4-BE49-F238E27FC236}">
                <a16:creationId xmlns:a16="http://schemas.microsoft.com/office/drawing/2014/main" id="{7F8E0F24-CA3E-4387-9B1D-8105ED8F6302}"/>
              </a:ext>
            </a:extLst>
          </p:cNvPr>
          <p:cNvSpPr>
            <a:spLocks noGrp="1"/>
          </p:cNvSpPr>
          <p:nvPr>
            <p:ph type="ctrTitle"/>
          </p:nvPr>
        </p:nvSpPr>
        <p:spPr>
          <a:xfrm>
            <a:off x="1524000" y="-2750393"/>
            <a:ext cx="9144000" cy="2387600"/>
          </a:xfrm>
        </p:spPr>
        <p:txBody>
          <a:bodyPr/>
          <a:lstStyle/>
          <a:p>
            <a:r>
              <a:rPr lang="en-US" dirty="0"/>
              <a:t>Table des mat</a:t>
            </a:r>
            <a:r>
              <a:rPr lang="fr-FR" dirty="0" err="1"/>
              <a:t>ières</a:t>
            </a:r>
            <a:endParaRPr lang="en-US" dirty="0"/>
          </a:p>
        </p:txBody>
      </p:sp>
      <p:sp>
        <p:nvSpPr>
          <p:cNvPr id="8" name="Sous-titre 2">
            <a:extLst>
              <a:ext uri="{FF2B5EF4-FFF2-40B4-BE49-F238E27FC236}">
                <a16:creationId xmlns:a16="http://schemas.microsoft.com/office/drawing/2014/main" id="{25094B41-AE58-40E1-990A-DCD3353EB428}"/>
              </a:ext>
            </a:extLst>
          </p:cNvPr>
          <p:cNvSpPr txBox="1">
            <a:spLocks/>
          </p:cNvSpPr>
          <p:nvPr/>
        </p:nvSpPr>
        <p:spPr>
          <a:xfrm>
            <a:off x="12735194" y="339733"/>
            <a:ext cx="5665695"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800" dirty="0"/>
              <a:t>Fonctionnalités</a:t>
            </a:r>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830" y="-443771"/>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426067" y="1219501"/>
            <a:ext cx="4078774" cy="923330"/>
          </a:xfrm>
          <a:prstGeom prst="rect">
            <a:avLst/>
          </a:prstGeom>
          <a:noFill/>
        </p:spPr>
        <p:txBody>
          <a:bodyPr wrap="square" rtlCol="0">
            <a:spAutoFit/>
          </a:bodyPr>
          <a:lstStyle/>
          <a:p>
            <a:pPr marL="285750" indent="-285750">
              <a:buFont typeface="Arial" panose="020B0604020202020204" pitchFamily="34" charset="0"/>
              <a:buChar char="•"/>
            </a:pPr>
            <a:r>
              <a:rPr lang="fr-FR" dirty="0"/>
              <a:t>Commentaires sur les contrôleurs</a:t>
            </a:r>
          </a:p>
          <a:p>
            <a:pPr marL="285750" indent="-285750">
              <a:buFont typeface="Arial" panose="020B0604020202020204" pitchFamily="34" charset="0"/>
              <a:buChar char="•"/>
            </a:pPr>
            <a:r>
              <a:rPr lang="fr-FR" dirty="0"/>
              <a:t>Syntaxes spéciales</a:t>
            </a:r>
          </a:p>
          <a:p>
            <a:pPr marL="285750" indent="-285750">
              <a:buFont typeface="Arial" panose="020B0604020202020204" pitchFamily="34" charset="0"/>
              <a:buChar char="•"/>
            </a:pPr>
            <a:r>
              <a:rPr lang="fr-FR" dirty="0"/>
              <a:t>Configuration </a:t>
            </a:r>
            <a:r>
              <a:rPr lang="fr-FR" dirty="0" err="1"/>
              <a:t>Swagger</a:t>
            </a:r>
            <a:endParaRPr lang="fr-FR" dirty="0"/>
          </a:p>
        </p:txBody>
      </p:sp>
      <p:sp>
        <p:nvSpPr>
          <p:cNvPr id="6" name="Espace réservé du numéro de diapositive 5">
            <a:extLst>
              <a:ext uri="{FF2B5EF4-FFF2-40B4-BE49-F238E27FC236}">
                <a16:creationId xmlns:a16="http://schemas.microsoft.com/office/drawing/2014/main" id="{D336AF6C-DAF4-4E5D-9095-D92F03A4718A}"/>
              </a:ext>
            </a:extLst>
          </p:cNvPr>
          <p:cNvSpPr>
            <a:spLocks noGrp="1"/>
          </p:cNvSpPr>
          <p:nvPr>
            <p:ph type="sldNum" sz="quarter" idx="12"/>
          </p:nvPr>
        </p:nvSpPr>
        <p:spPr>
          <a:xfrm>
            <a:off x="9296400" y="6356350"/>
            <a:ext cx="2743200" cy="365125"/>
          </a:xfrm>
        </p:spPr>
        <p:txBody>
          <a:bodyPr/>
          <a:lstStyle/>
          <a:p>
            <a:fld id="{83406461-0016-4E64-9911-6A8946D8F95F}" type="slidenum">
              <a:rPr lang="en-US" smtClean="0"/>
              <a:t>44</a:t>
            </a:fld>
            <a:endParaRPr lang="en-US"/>
          </a:p>
        </p:txBody>
      </p:sp>
      <p:pic>
        <p:nvPicPr>
          <p:cNvPr id="13" name="Image 12">
            <a:extLst>
              <a:ext uri="{FF2B5EF4-FFF2-40B4-BE49-F238E27FC236}">
                <a16:creationId xmlns:a16="http://schemas.microsoft.com/office/drawing/2014/main" id="{A38D9A4F-22F4-47E8-BC49-09E711176F59}"/>
              </a:ext>
            </a:extLst>
          </p:cNvPr>
          <p:cNvPicPr>
            <a:picLocks noChangeAspect="1"/>
          </p:cNvPicPr>
          <p:nvPr/>
        </p:nvPicPr>
        <p:blipFill>
          <a:blip r:embed="rId5"/>
          <a:stretch>
            <a:fillRect/>
          </a:stretch>
        </p:blipFill>
        <p:spPr>
          <a:xfrm>
            <a:off x="5405614" y="1409304"/>
            <a:ext cx="6001975" cy="2357919"/>
          </a:xfrm>
          <a:prstGeom prst="rect">
            <a:avLst/>
          </a:prstGeom>
        </p:spPr>
      </p:pic>
      <p:pic>
        <p:nvPicPr>
          <p:cNvPr id="20" name="Image 19">
            <a:extLst>
              <a:ext uri="{FF2B5EF4-FFF2-40B4-BE49-F238E27FC236}">
                <a16:creationId xmlns:a16="http://schemas.microsoft.com/office/drawing/2014/main" id="{4ED95757-242E-46D6-ABA2-CCFE3DAB2469}"/>
              </a:ext>
            </a:extLst>
          </p:cNvPr>
          <p:cNvPicPr>
            <a:picLocks noChangeAspect="1"/>
          </p:cNvPicPr>
          <p:nvPr/>
        </p:nvPicPr>
        <p:blipFill>
          <a:blip r:embed="rId6"/>
          <a:stretch>
            <a:fillRect/>
          </a:stretch>
        </p:blipFill>
        <p:spPr>
          <a:xfrm>
            <a:off x="5351824" y="3767223"/>
            <a:ext cx="6001975" cy="3009510"/>
          </a:xfrm>
          <a:prstGeom prst="rect">
            <a:avLst/>
          </a:prstGeom>
        </p:spPr>
      </p:pic>
      <p:sp>
        <p:nvSpPr>
          <p:cNvPr id="21" name="ZoneTexte 20">
            <a:extLst>
              <a:ext uri="{FF2B5EF4-FFF2-40B4-BE49-F238E27FC236}">
                <a16:creationId xmlns:a16="http://schemas.microsoft.com/office/drawing/2014/main" id="{7C4762C6-E234-4277-A8C5-76E60B791D35}"/>
              </a:ext>
            </a:extLst>
          </p:cNvPr>
          <p:cNvSpPr txBox="1"/>
          <p:nvPr/>
        </p:nvSpPr>
        <p:spPr>
          <a:xfrm>
            <a:off x="691127" y="5638499"/>
            <a:ext cx="2366682" cy="369332"/>
          </a:xfrm>
          <a:prstGeom prst="rect">
            <a:avLst/>
          </a:prstGeom>
          <a:noFill/>
        </p:spPr>
        <p:txBody>
          <a:bodyPr wrap="square" rtlCol="0">
            <a:spAutoFit/>
          </a:bodyPr>
          <a:lstStyle/>
          <a:p>
            <a:r>
              <a:rPr lang="en-US" dirty="0">
                <a:hlinkClick r:id="rId7"/>
              </a:rPr>
              <a:t>Demo documentations</a:t>
            </a:r>
            <a:endParaRPr lang="fr-FR" dirty="0"/>
          </a:p>
        </p:txBody>
      </p:sp>
      <p:graphicFrame>
        <p:nvGraphicFramePr>
          <p:cNvPr id="22" name="Diagramme 21">
            <a:extLst>
              <a:ext uri="{FF2B5EF4-FFF2-40B4-BE49-F238E27FC236}">
                <a16:creationId xmlns:a16="http://schemas.microsoft.com/office/drawing/2014/main" id="{BEFA878F-7CAF-4629-AD6A-8154B0059E8E}"/>
              </a:ext>
            </a:extLst>
          </p:cNvPr>
          <p:cNvGraphicFramePr/>
          <p:nvPr>
            <p:extLst>
              <p:ext uri="{D42A27DB-BD31-4B8C-83A1-F6EECF244321}">
                <p14:modId xmlns:p14="http://schemas.microsoft.com/office/powerpoint/2010/main" val="2001812693"/>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4" name="Sous-titre 2">
            <a:extLst>
              <a:ext uri="{FF2B5EF4-FFF2-40B4-BE49-F238E27FC236}">
                <a16:creationId xmlns:a16="http://schemas.microsoft.com/office/drawing/2014/main" id="{0223AF97-0B88-47F2-A25C-D8AFF6192105}"/>
              </a:ext>
            </a:extLst>
          </p:cNvPr>
          <p:cNvSpPr txBox="1">
            <a:spLocks/>
          </p:cNvSpPr>
          <p:nvPr/>
        </p:nvSpPr>
        <p:spPr>
          <a:xfrm>
            <a:off x="758901" y="389560"/>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3200" dirty="0"/>
              <a:t>Documentation</a:t>
            </a:r>
            <a:endParaRPr lang="en-US" sz="3200" dirty="0"/>
          </a:p>
          <a:p>
            <a:pPr algn="l"/>
            <a:endParaRPr lang="fr-FR" sz="4000" dirty="0"/>
          </a:p>
          <a:p>
            <a:pPr algn="l"/>
            <a:endParaRPr lang="fr-FR" sz="4000" dirty="0"/>
          </a:p>
          <a:p>
            <a:pPr algn="l"/>
            <a:endParaRPr lang="en-US" dirty="0"/>
          </a:p>
        </p:txBody>
      </p:sp>
    </p:spTree>
    <p:extLst>
      <p:ext uri="{BB962C8B-B14F-4D97-AF65-F5344CB8AC3E}">
        <p14:creationId xmlns:p14="http://schemas.microsoft.com/office/powerpoint/2010/main" val="7616380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9E146E1A-5199-45AA-81CE-8CDEDD36C9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870414" y="-2959710"/>
            <a:ext cx="22715413" cy="12777419"/>
          </a:xfrm>
          <a:prstGeom prst="rect">
            <a:avLst/>
          </a:prstGeom>
        </p:spPr>
      </p:pic>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893833" y="380991"/>
            <a:ext cx="5652926" cy="879768"/>
          </a:xfrm>
        </p:spPr>
        <p:txBody>
          <a:bodyPr>
            <a:normAutofit/>
          </a:bodyPr>
          <a:lstStyle/>
          <a:p>
            <a:pPr algn="l"/>
            <a:r>
              <a:rPr lang="fr-FR" sz="3200" dirty="0"/>
              <a:t>Axes d’amélioration</a:t>
            </a:r>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9311" y="548207"/>
            <a:ext cx="247122" cy="243678"/>
          </a:xfrm>
          <a:prstGeom prst="rect">
            <a:avLst/>
          </a:prstGeom>
        </p:spPr>
      </p:pic>
      <p:sp>
        <p:nvSpPr>
          <p:cNvPr id="5" name="ZoneTexte 4">
            <a:extLst>
              <a:ext uri="{FF2B5EF4-FFF2-40B4-BE49-F238E27FC236}">
                <a16:creationId xmlns:a16="http://schemas.microsoft.com/office/drawing/2014/main" id="{84B344B0-43EB-4E4C-8250-8C96F873131C}"/>
              </a:ext>
            </a:extLst>
          </p:cNvPr>
          <p:cNvSpPr txBox="1"/>
          <p:nvPr/>
        </p:nvSpPr>
        <p:spPr>
          <a:xfrm>
            <a:off x="756433" y="2281425"/>
            <a:ext cx="5927725" cy="1754326"/>
          </a:xfrm>
          <a:prstGeom prst="rect">
            <a:avLst/>
          </a:prstGeom>
          <a:noFill/>
        </p:spPr>
        <p:txBody>
          <a:bodyPr wrap="square" rtlCol="0">
            <a:spAutoFit/>
          </a:bodyPr>
          <a:lstStyle/>
          <a:p>
            <a:pPr marL="285750" indent="-285750">
              <a:buFont typeface="Arial" panose="020B0604020202020204" pitchFamily="34" charset="0"/>
              <a:buChar char="•"/>
            </a:pPr>
            <a:r>
              <a:rPr lang="fr-FR" dirty="0"/>
              <a:t>Bugs</a:t>
            </a:r>
          </a:p>
          <a:p>
            <a:pPr marL="285750" indent="-285750">
              <a:buFont typeface="Arial" panose="020B0604020202020204" pitchFamily="34" charset="0"/>
              <a:buChar char="•"/>
            </a:pPr>
            <a:r>
              <a:rPr lang="fr-FR" dirty="0"/>
              <a:t>Communication en tant réel</a:t>
            </a:r>
          </a:p>
          <a:p>
            <a:pPr marL="285750" indent="-285750">
              <a:buFont typeface="Arial" panose="020B0604020202020204" pitchFamily="34" charset="0"/>
              <a:buChar char="•"/>
            </a:pPr>
            <a:r>
              <a:rPr lang="fr-FR" dirty="0"/>
              <a:t>Remboursements</a:t>
            </a:r>
          </a:p>
          <a:p>
            <a:pPr marL="285750" indent="-285750">
              <a:buFont typeface="Arial" panose="020B0604020202020204" pitchFamily="34" charset="0"/>
              <a:buChar char="•"/>
            </a:pPr>
            <a:r>
              <a:rPr lang="fr-FR" dirty="0"/>
              <a:t>Tests end</a:t>
            </a:r>
            <a:r>
              <a:rPr lang="en-US" dirty="0"/>
              <a:t>-</a:t>
            </a:r>
            <a:r>
              <a:rPr lang="fr-FR" dirty="0"/>
              <a:t>to-end</a:t>
            </a:r>
          </a:p>
          <a:p>
            <a:pPr marL="285750" indent="-285750">
              <a:buFont typeface="Arial" panose="020B0604020202020204" pitchFamily="34" charset="0"/>
              <a:buChar char="•"/>
            </a:pPr>
            <a:endParaRPr lang="fr-FR" dirty="0"/>
          </a:p>
          <a:p>
            <a:r>
              <a:rPr lang="fr-FR" dirty="0"/>
              <a:t>Plus grand échelle</a:t>
            </a:r>
          </a:p>
        </p:txBody>
      </p:sp>
      <p:pic>
        <p:nvPicPr>
          <p:cNvPr id="6" name="Image 5">
            <a:extLst>
              <a:ext uri="{FF2B5EF4-FFF2-40B4-BE49-F238E27FC236}">
                <a16:creationId xmlns:a16="http://schemas.microsoft.com/office/drawing/2014/main" id="{229CA350-734B-4D85-BCB4-93C4D7DB9B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6667" y="831498"/>
            <a:ext cx="3289387" cy="4934080"/>
          </a:xfrm>
          <a:prstGeom prst="rect">
            <a:avLst/>
          </a:prstGeom>
        </p:spPr>
      </p:pic>
      <p:sp>
        <p:nvSpPr>
          <p:cNvPr id="11" name="Espace réservé du numéro de diapositive 10">
            <a:extLst>
              <a:ext uri="{FF2B5EF4-FFF2-40B4-BE49-F238E27FC236}">
                <a16:creationId xmlns:a16="http://schemas.microsoft.com/office/drawing/2014/main" id="{A4544DA2-1380-4BE2-8AAA-26C44B2A6987}"/>
              </a:ext>
            </a:extLst>
          </p:cNvPr>
          <p:cNvSpPr>
            <a:spLocks noGrp="1"/>
          </p:cNvSpPr>
          <p:nvPr>
            <p:ph type="sldNum" sz="quarter" idx="12"/>
          </p:nvPr>
        </p:nvSpPr>
        <p:spPr/>
        <p:txBody>
          <a:bodyPr/>
          <a:lstStyle/>
          <a:p>
            <a:fld id="{83406461-0016-4E64-9911-6A8946D8F95F}" type="slidenum">
              <a:rPr lang="en-US" smtClean="0"/>
              <a:t>45</a:t>
            </a:fld>
            <a:endParaRPr lang="en-US"/>
          </a:p>
        </p:txBody>
      </p:sp>
      <p:graphicFrame>
        <p:nvGraphicFramePr>
          <p:cNvPr id="22" name="Diagramme 21">
            <a:extLst>
              <a:ext uri="{FF2B5EF4-FFF2-40B4-BE49-F238E27FC236}">
                <a16:creationId xmlns:a16="http://schemas.microsoft.com/office/drawing/2014/main" id="{5418D297-1D57-48FD-B995-CF8143E13983}"/>
              </a:ext>
            </a:extLst>
          </p:cNvPr>
          <p:cNvGraphicFramePr/>
          <p:nvPr>
            <p:extLst>
              <p:ext uri="{D42A27DB-BD31-4B8C-83A1-F6EECF244321}">
                <p14:modId xmlns:p14="http://schemas.microsoft.com/office/powerpoint/2010/main" val="3508727847"/>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6" name="Sous-titre 2">
            <a:extLst>
              <a:ext uri="{FF2B5EF4-FFF2-40B4-BE49-F238E27FC236}">
                <a16:creationId xmlns:a16="http://schemas.microsoft.com/office/drawing/2014/main" id="{517780B6-FA15-4220-B8B1-2FFD5405F8C1}"/>
              </a:ext>
            </a:extLst>
          </p:cNvPr>
          <p:cNvSpPr txBox="1">
            <a:spLocks/>
          </p:cNvSpPr>
          <p:nvPr/>
        </p:nvSpPr>
        <p:spPr>
          <a:xfrm>
            <a:off x="756434" y="-898087"/>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3200" dirty="0"/>
              <a:t>Documentation</a:t>
            </a:r>
            <a:endParaRPr lang="en-US" sz="3200" dirty="0"/>
          </a:p>
          <a:p>
            <a:pPr algn="l"/>
            <a:endParaRPr lang="fr-FR" sz="4000" dirty="0"/>
          </a:p>
          <a:p>
            <a:pPr algn="l"/>
            <a:endParaRPr lang="fr-FR" sz="4000" dirty="0"/>
          </a:p>
          <a:p>
            <a:pPr algn="l"/>
            <a:endParaRPr lang="en-US" dirty="0"/>
          </a:p>
        </p:txBody>
      </p:sp>
      <p:pic>
        <p:nvPicPr>
          <p:cNvPr id="30" name="Image 29">
            <a:extLst>
              <a:ext uri="{FF2B5EF4-FFF2-40B4-BE49-F238E27FC236}">
                <a16:creationId xmlns:a16="http://schemas.microsoft.com/office/drawing/2014/main" id="{E86B5B80-B994-46E0-96A5-F8311BE7FC87}"/>
              </a:ext>
            </a:extLst>
          </p:cNvPr>
          <p:cNvPicPr>
            <a:picLocks noChangeAspect="1"/>
          </p:cNvPicPr>
          <p:nvPr/>
        </p:nvPicPr>
        <p:blipFill>
          <a:blip r:embed="rId11"/>
          <a:stretch>
            <a:fillRect/>
          </a:stretch>
        </p:blipFill>
        <p:spPr>
          <a:xfrm>
            <a:off x="-2467057" y="5122551"/>
            <a:ext cx="1667108" cy="1286054"/>
          </a:xfrm>
          <a:prstGeom prst="rect">
            <a:avLst/>
          </a:prstGeom>
        </p:spPr>
      </p:pic>
      <p:pic>
        <p:nvPicPr>
          <p:cNvPr id="31" name="Image 30">
            <a:extLst>
              <a:ext uri="{FF2B5EF4-FFF2-40B4-BE49-F238E27FC236}">
                <a16:creationId xmlns:a16="http://schemas.microsoft.com/office/drawing/2014/main" id="{65FBF406-8392-4B69-8DD7-50AD81E565D4}"/>
              </a:ext>
            </a:extLst>
          </p:cNvPr>
          <p:cNvPicPr>
            <a:picLocks noChangeAspect="1"/>
          </p:cNvPicPr>
          <p:nvPr/>
        </p:nvPicPr>
        <p:blipFill>
          <a:blip r:embed="rId12"/>
          <a:stretch>
            <a:fillRect/>
          </a:stretch>
        </p:blipFill>
        <p:spPr>
          <a:xfrm>
            <a:off x="6304924" y="-1627557"/>
            <a:ext cx="1695687" cy="1390844"/>
          </a:xfrm>
          <a:prstGeom prst="rect">
            <a:avLst/>
          </a:prstGeom>
        </p:spPr>
      </p:pic>
      <p:pic>
        <p:nvPicPr>
          <p:cNvPr id="32" name="Image 31">
            <a:extLst>
              <a:ext uri="{FF2B5EF4-FFF2-40B4-BE49-F238E27FC236}">
                <a16:creationId xmlns:a16="http://schemas.microsoft.com/office/drawing/2014/main" id="{47538D96-F2EA-4A14-A871-C6B9FC044EDA}"/>
              </a:ext>
            </a:extLst>
          </p:cNvPr>
          <p:cNvPicPr>
            <a:picLocks noChangeAspect="1"/>
          </p:cNvPicPr>
          <p:nvPr/>
        </p:nvPicPr>
        <p:blipFill>
          <a:blip r:embed="rId13"/>
          <a:stretch>
            <a:fillRect/>
          </a:stretch>
        </p:blipFill>
        <p:spPr>
          <a:xfrm>
            <a:off x="12633170" y="-292862"/>
            <a:ext cx="7890481" cy="4328613"/>
          </a:xfrm>
          <a:prstGeom prst="rect">
            <a:avLst/>
          </a:prstGeom>
        </p:spPr>
      </p:pic>
      <p:pic>
        <p:nvPicPr>
          <p:cNvPr id="33" name="Image 32">
            <a:extLst>
              <a:ext uri="{FF2B5EF4-FFF2-40B4-BE49-F238E27FC236}">
                <a16:creationId xmlns:a16="http://schemas.microsoft.com/office/drawing/2014/main" id="{816EB3E0-92E7-42EB-BAD4-BF9210DBD17D}"/>
              </a:ext>
            </a:extLst>
          </p:cNvPr>
          <p:cNvPicPr>
            <a:picLocks noChangeAspect="1"/>
          </p:cNvPicPr>
          <p:nvPr/>
        </p:nvPicPr>
        <p:blipFill>
          <a:blip r:embed="rId14"/>
          <a:stretch>
            <a:fillRect/>
          </a:stretch>
        </p:blipFill>
        <p:spPr>
          <a:xfrm>
            <a:off x="14215527" y="5437405"/>
            <a:ext cx="1399042" cy="1325563"/>
          </a:xfrm>
          <a:prstGeom prst="rect">
            <a:avLst/>
          </a:prstGeom>
        </p:spPr>
      </p:pic>
      <p:pic>
        <p:nvPicPr>
          <p:cNvPr id="34" name="Image 33">
            <a:extLst>
              <a:ext uri="{FF2B5EF4-FFF2-40B4-BE49-F238E27FC236}">
                <a16:creationId xmlns:a16="http://schemas.microsoft.com/office/drawing/2014/main" id="{6B8F5963-8225-49CA-9438-67CF1755A353}"/>
              </a:ext>
            </a:extLst>
          </p:cNvPr>
          <p:cNvPicPr>
            <a:picLocks noChangeAspect="1"/>
          </p:cNvPicPr>
          <p:nvPr/>
        </p:nvPicPr>
        <p:blipFill>
          <a:blip r:embed="rId15"/>
          <a:stretch>
            <a:fillRect/>
          </a:stretch>
        </p:blipFill>
        <p:spPr>
          <a:xfrm>
            <a:off x="-2179570" y="1922863"/>
            <a:ext cx="1379621" cy="1268137"/>
          </a:xfrm>
          <a:prstGeom prst="rect">
            <a:avLst/>
          </a:prstGeom>
        </p:spPr>
      </p:pic>
      <p:sp>
        <p:nvSpPr>
          <p:cNvPr id="35" name="Espace réservé du numéro de diapositive 2">
            <a:extLst>
              <a:ext uri="{FF2B5EF4-FFF2-40B4-BE49-F238E27FC236}">
                <a16:creationId xmlns:a16="http://schemas.microsoft.com/office/drawing/2014/main" id="{E9BF9508-1CC2-41BE-806E-E07B4D862BEB}"/>
              </a:ext>
            </a:extLst>
          </p:cNvPr>
          <p:cNvSpPr txBox="1">
            <a:spLocks/>
          </p:cNvSpPr>
          <p:nvPr/>
        </p:nvSpPr>
        <p:spPr>
          <a:xfrm>
            <a:off x="19056829" y="392482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3406461-0016-4E64-9911-6A8946D8F95F}" type="slidenum">
              <a:rPr lang="en-US" smtClean="0"/>
              <a:pPr/>
              <a:t>45</a:t>
            </a:fld>
            <a:endParaRPr lang="en-US"/>
          </a:p>
        </p:txBody>
      </p:sp>
    </p:spTree>
    <p:extLst>
      <p:ext uri="{BB962C8B-B14F-4D97-AF65-F5344CB8AC3E}">
        <p14:creationId xmlns:p14="http://schemas.microsoft.com/office/powerpoint/2010/main" val="15261638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E5EC9C91-EAA8-4A8E-A2D1-E0DAD4086E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94958" y="-3705685"/>
            <a:ext cx="27444414" cy="15437482"/>
          </a:xfrm>
          <a:prstGeom prst="rect">
            <a:avLst/>
          </a:prstGeom>
        </p:spPr>
      </p:pic>
      <p:pic>
        <p:nvPicPr>
          <p:cNvPr id="7" name="Image 6">
            <a:extLst>
              <a:ext uri="{FF2B5EF4-FFF2-40B4-BE49-F238E27FC236}">
                <a16:creationId xmlns:a16="http://schemas.microsoft.com/office/drawing/2014/main" id="{D1838D64-71E6-4689-B17F-DA58C5E3DADA}"/>
              </a:ext>
            </a:extLst>
          </p:cNvPr>
          <p:cNvPicPr>
            <a:picLocks noChangeAspect="1"/>
          </p:cNvPicPr>
          <p:nvPr/>
        </p:nvPicPr>
        <p:blipFill>
          <a:blip r:embed="rId4"/>
          <a:stretch>
            <a:fillRect/>
          </a:stretch>
        </p:blipFill>
        <p:spPr>
          <a:xfrm>
            <a:off x="9897129" y="2156015"/>
            <a:ext cx="1667108" cy="1286054"/>
          </a:xfrm>
          <a:prstGeom prst="rect">
            <a:avLst/>
          </a:prstGeom>
        </p:spPr>
      </p:pic>
      <p:pic>
        <p:nvPicPr>
          <p:cNvPr id="9" name="Image 8">
            <a:extLst>
              <a:ext uri="{FF2B5EF4-FFF2-40B4-BE49-F238E27FC236}">
                <a16:creationId xmlns:a16="http://schemas.microsoft.com/office/drawing/2014/main" id="{D4AEE413-C8F7-40E4-B517-9103049DE138}"/>
              </a:ext>
            </a:extLst>
          </p:cNvPr>
          <p:cNvPicPr>
            <a:picLocks noChangeAspect="1"/>
          </p:cNvPicPr>
          <p:nvPr/>
        </p:nvPicPr>
        <p:blipFill>
          <a:blip r:embed="rId5"/>
          <a:stretch>
            <a:fillRect/>
          </a:stretch>
        </p:blipFill>
        <p:spPr>
          <a:xfrm>
            <a:off x="9938117" y="4610373"/>
            <a:ext cx="1695687" cy="1390844"/>
          </a:xfrm>
          <a:prstGeom prst="rect">
            <a:avLst/>
          </a:prstGeom>
        </p:spPr>
      </p:pic>
      <p:pic>
        <p:nvPicPr>
          <p:cNvPr id="12" name="Image 11">
            <a:extLst>
              <a:ext uri="{FF2B5EF4-FFF2-40B4-BE49-F238E27FC236}">
                <a16:creationId xmlns:a16="http://schemas.microsoft.com/office/drawing/2014/main" id="{89BD99FF-32E9-4A98-A996-1D4F9E89E86E}"/>
              </a:ext>
            </a:extLst>
          </p:cNvPr>
          <p:cNvPicPr>
            <a:picLocks noChangeAspect="1"/>
          </p:cNvPicPr>
          <p:nvPr/>
        </p:nvPicPr>
        <p:blipFill>
          <a:blip r:embed="rId6"/>
          <a:stretch>
            <a:fillRect/>
          </a:stretch>
        </p:blipFill>
        <p:spPr>
          <a:xfrm>
            <a:off x="2186941" y="2138659"/>
            <a:ext cx="7890481" cy="4328613"/>
          </a:xfrm>
          <a:prstGeom prst="rect">
            <a:avLst/>
          </a:prstGeom>
        </p:spPr>
      </p:pic>
      <p:pic>
        <p:nvPicPr>
          <p:cNvPr id="24" name="Image 23">
            <a:extLst>
              <a:ext uri="{FF2B5EF4-FFF2-40B4-BE49-F238E27FC236}">
                <a16:creationId xmlns:a16="http://schemas.microsoft.com/office/drawing/2014/main" id="{88A509E3-ECCF-4A61-8957-062DF4DFD64F}"/>
              </a:ext>
            </a:extLst>
          </p:cNvPr>
          <p:cNvPicPr>
            <a:picLocks noChangeAspect="1"/>
          </p:cNvPicPr>
          <p:nvPr/>
        </p:nvPicPr>
        <p:blipFill>
          <a:blip r:embed="rId7"/>
          <a:stretch>
            <a:fillRect/>
          </a:stretch>
        </p:blipFill>
        <p:spPr>
          <a:xfrm>
            <a:off x="10073845" y="3350275"/>
            <a:ext cx="1399042" cy="1325563"/>
          </a:xfrm>
          <a:prstGeom prst="rect">
            <a:avLst/>
          </a:prstGeom>
        </p:spPr>
      </p:pic>
      <p:pic>
        <p:nvPicPr>
          <p:cNvPr id="21" name="Image 20">
            <a:extLst>
              <a:ext uri="{FF2B5EF4-FFF2-40B4-BE49-F238E27FC236}">
                <a16:creationId xmlns:a16="http://schemas.microsoft.com/office/drawing/2014/main" id="{8CEFE8C8-6DA9-49A9-B14C-303D02C0654B}"/>
              </a:ext>
            </a:extLst>
          </p:cNvPr>
          <p:cNvPicPr>
            <a:picLocks noChangeAspect="1"/>
          </p:cNvPicPr>
          <p:nvPr/>
        </p:nvPicPr>
        <p:blipFill>
          <a:blip r:embed="rId8"/>
          <a:stretch>
            <a:fillRect/>
          </a:stretch>
        </p:blipFill>
        <p:spPr>
          <a:xfrm>
            <a:off x="7388571" y="5362634"/>
            <a:ext cx="1222030" cy="1123280"/>
          </a:xfrm>
          <a:prstGeom prst="rect">
            <a:avLst/>
          </a:prstGeom>
        </p:spPr>
      </p:pic>
      <p:sp>
        <p:nvSpPr>
          <p:cNvPr id="14" name="Sous-titre 2">
            <a:extLst>
              <a:ext uri="{FF2B5EF4-FFF2-40B4-BE49-F238E27FC236}">
                <a16:creationId xmlns:a16="http://schemas.microsoft.com/office/drawing/2014/main" id="{DC2D9579-4190-4EFE-8E69-ED090B0F2263}"/>
              </a:ext>
            </a:extLst>
          </p:cNvPr>
          <p:cNvSpPr>
            <a:spLocks noGrp="1"/>
          </p:cNvSpPr>
          <p:nvPr>
            <p:ph type="subTitle" idx="1"/>
          </p:nvPr>
        </p:nvSpPr>
        <p:spPr>
          <a:xfrm>
            <a:off x="4562107" y="87098"/>
            <a:ext cx="5652926" cy="879768"/>
          </a:xfrm>
        </p:spPr>
        <p:txBody>
          <a:bodyPr>
            <a:normAutofit/>
          </a:bodyPr>
          <a:lstStyle/>
          <a:p>
            <a:pPr algn="l"/>
            <a:endParaRPr lang="en-US" sz="3200" dirty="0">
              <a:effectLst/>
            </a:endParaRPr>
          </a:p>
          <a:p>
            <a:pPr algn="l"/>
            <a:endParaRPr lang="fr-FR" sz="4000" dirty="0"/>
          </a:p>
          <a:p>
            <a:pPr algn="l"/>
            <a:endParaRPr lang="fr-FR" sz="4000" dirty="0"/>
          </a:p>
          <a:p>
            <a:pPr algn="l"/>
            <a:endParaRPr lang="en-US" dirty="0"/>
          </a:p>
        </p:txBody>
      </p:sp>
      <p:pic>
        <p:nvPicPr>
          <p:cNvPr id="15" name="Image 14">
            <a:extLst>
              <a:ext uri="{FF2B5EF4-FFF2-40B4-BE49-F238E27FC236}">
                <a16:creationId xmlns:a16="http://schemas.microsoft.com/office/drawing/2014/main" id="{3A8DCB43-0FB1-407E-AC09-CB75263F3C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8570" y="1039608"/>
            <a:ext cx="399361" cy="393795"/>
          </a:xfrm>
          <a:prstGeom prst="rect">
            <a:avLst/>
          </a:prstGeom>
        </p:spPr>
      </p:pic>
      <p:sp>
        <p:nvSpPr>
          <p:cNvPr id="17" name="Titre 1">
            <a:extLst>
              <a:ext uri="{FF2B5EF4-FFF2-40B4-BE49-F238E27FC236}">
                <a16:creationId xmlns:a16="http://schemas.microsoft.com/office/drawing/2014/main" id="{410B1CD9-5541-4827-8B83-5B5BA55B4DC4}"/>
              </a:ext>
            </a:extLst>
          </p:cNvPr>
          <p:cNvSpPr txBox="1">
            <a:spLocks/>
          </p:cNvSpPr>
          <p:nvPr/>
        </p:nvSpPr>
        <p:spPr>
          <a:xfrm>
            <a:off x="874382" y="-379439"/>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fr-FR" dirty="0"/>
              <a:t>Remerciements</a:t>
            </a:r>
          </a:p>
        </p:txBody>
      </p:sp>
      <p:sp>
        <p:nvSpPr>
          <p:cNvPr id="18" name="Espace réservé du contenu 2">
            <a:extLst>
              <a:ext uri="{FF2B5EF4-FFF2-40B4-BE49-F238E27FC236}">
                <a16:creationId xmlns:a16="http://schemas.microsoft.com/office/drawing/2014/main" id="{7D733714-C338-413F-A46D-9682398EBBED}"/>
              </a:ext>
            </a:extLst>
          </p:cNvPr>
          <p:cNvSpPr txBox="1">
            <a:spLocks/>
          </p:cNvSpPr>
          <p:nvPr/>
        </p:nvSpPr>
        <p:spPr>
          <a:xfrm>
            <a:off x="385950" y="120499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dirty="0"/>
              <a:t>Pierre Louis </a:t>
            </a:r>
            <a:r>
              <a:rPr lang="fr-FR" dirty="0" err="1"/>
              <a:t>Bastin</a:t>
            </a:r>
            <a:r>
              <a:rPr lang="fr-FR" dirty="0"/>
              <a:t> </a:t>
            </a:r>
          </a:p>
          <a:p>
            <a:pPr algn="l"/>
            <a:r>
              <a:rPr lang="fr-FR" dirty="0"/>
              <a:t>Simplon et la </a:t>
            </a:r>
            <a:r>
              <a:rPr lang="fr-FR" dirty="0" err="1"/>
              <a:t>wild</a:t>
            </a:r>
            <a:r>
              <a:rPr lang="fr-FR" dirty="0"/>
              <a:t> code </a:t>
            </a:r>
            <a:r>
              <a:rPr lang="fr-FR" dirty="0" err="1"/>
              <a:t>School</a:t>
            </a:r>
            <a:endParaRPr lang="fr-FR" dirty="0"/>
          </a:p>
          <a:p>
            <a:pPr algn="l"/>
            <a:r>
              <a:rPr lang="fr-FR" dirty="0" err="1"/>
              <a:t>Beecoming</a:t>
            </a:r>
            <a:r>
              <a:rPr lang="fr-FR" dirty="0"/>
              <a:t> </a:t>
            </a:r>
          </a:p>
          <a:p>
            <a:pPr algn="l"/>
            <a:endParaRPr lang="fr-FR" dirty="0"/>
          </a:p>
          <a:p>
            <a:pPr algn="l"/>
            <a:endParaRPr lang="fr-FR" dirty="0"/>
          </a:p>
        </p:txBody>
      </p:sp>
      <p:pic>
        <p:nvPicPr>
          <p:cNvPr id="19" name="Image 18">
            <a:extLst>
              <a:ext uri="{FF2B5EF4-FFF2-40B4-BE49-F238E27FC236}">
                <a16:creationId xmlns:a16="http://schemas.microsoft.com/office/drawing/2014/main" id="{6B7AA120-3FB2-46BD-AC55-A70B620E8CC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43995" y="825357"/>
            <a:ext cx="2527402" cy="1010961"/>
          </a:xfrm>
          <a:prstGeom prst="rect">
            <a:avLst/>
          </a:prstGeom>
        </p:spPr>
      </p:pic>
      <p:pic>
        <p:nvPicPr>
          <p:cNvPr id="20" name="Image 19">
            <a:extLst>
              <a:ext uri="{FF2B5EF4-FFF2-40B4-BE49-F238E27FC236}">
                <a16:creationId xmlns:a16="http://schemas.microsoft.com/office/drawing/2014/main" id="{6EE0F959-97B2-472D-ADF2-39BC5C156D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206285" y="621177"/>
            <a:ext cx="2599765" cy="1451834"/>
          </a:xfrm>
          <a:prstGeom prst="rect">
            <a:avLst/>
          </a:prstGeom>
        </p:spPr>
      </p:pic>
      <p:sp>
        <p:nvSpPr>
          <p:cNvPr id="3" name="Espace réservé du numéro de diapositive 2">
            <a:extLst>
              <a:ext uri="{FF2B5EF4-FFF2-40B4-BE49-F238E27FC236}">
                <a16:creationId xmlns:a16="http://schemas.microsoft.com/office/drawing/2014/main" id="{5B2263BC-2B82-4605-82F4-EEC56C47751B}"/>
              </a:ext>
            </a:extLst>
          </p:cNvPr>
          <p:cNvSpPr>
            <a:spLocks noGrp="1"/>
          </p:cNvSpPr>
          <p:nvPr>
            <p:ph type="sldNum" sz="quarter" idx="12"/>
          </p:nvPr>
        </p:nvSpPr>
        <p:spPr/>
        <p:txBody>
          <a:bodyPr/>
          <a:lstStyle/>
          <a:p>
            <a:fld id="{83406461-0016-4E64-9911-6A8946D8F95F}" type="slidenum">
              <a:rPr lang="en-US" smtClean="0"/>
              <a:t>46</a:t>
            </a:fld>
            <a:endParaRPr lang="en-US" dirty="0"/>
          </a:p>
        </p:txBody>
      </p:sp>
    </p:spTree>
    <p:extLst>
      <p:ext uri="{BB962C8B-B14F-4D97-AF65-F5344CB8AC3E}">
        <p14:creationId xmlns:p14="http://schemas.microsoft.com/office/powerpoint/2010/main" val="216917393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2717DA6E-E210-4A10-9505-88B7DD98E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25" y="0"/>
            <a:ext cx="12192000" cy="6858000"/>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64" y="529214"/>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0530"/>
            <a:ext cx="5652926" cy="879768"/>
          </a:xfrm>
        </p:spPr>
        <p:txBody>
          <a:bodyPr>
            <a:normAutofit/>
          </a:bodyPr>
          <a:lstStyle/>
          <a:p>
            <a:pPr algn="l"/>
            <a:r>
              <a:rPr lang="fr-FR" sz="4000" dirty="0"/>
              <a:t>Cahier des charges</a:t>
            </a:r>
          </a:p>
          <a:p>
            <a:pPr algn="l"/>
            <a:endParaRPr lang="en-US" dirty="0"/>
          </a:p>
        </p:txBody>
      </p:sp>
      <p:sp>
        <p:nvSpPr>
          <p:cNvPr id="16" name="ZoneTexte 15">
            <a:extLst>
              <a:ext uri="{FF2B5EF4-FFF2-40B4-BE49-F238E27FC236}">
                <a16:creationId xmlns:a16="http://schemas.microsoft.com/office/drawing/2014/main" id="{ACA2E5B3-3716-4C76-A858-0674EF3ADBE6}"/>
              </a:ext>
            </a:extLst>
          </p:cNvPr>
          <p:cNvSpPr txBox="1"/>
          <p:nvPr/>
        </p:nvSpPr>
        <p:spPr>
          <a:xfrm>
            <a:off x="413464" y="1317189"/>
            <a:ext cx="7270082" cy="1200329"/>
          </a:xfrm>
          <a:prstGeom prst="rect">
            <a:avLst/>
          </a:prstGeom>
          <a:noFill/>
        </p:spPr>
        <p:txBody>
          <a:bodyPr wrap="square">
            <a:spAutoFit/>
          </a:bodyPr>
          <a:lstStyle/>
          <a:p>
            <a:pPr algn="l"/>
            <a:r>
              <a:rPr lang="fr-FR" b="1" i="0" dirty="0">
                <a:effectLst/>
                <a:latin typeface="Segoe WPC"/>
              </a:rPr>
              <a:t>Livrables attendus</a:t>
            </a:r>
          </a:p>
          <a:p>
            <a:pPr algn="l">
              <a:buFont typeface="Arial" panose="020B0604020202020204" pitchFamily="34" charset="0"/>
              <a:buChar char="•"/>
            </a:pPr>
            <a:r>
              <a:rPr lang="fr-FR" b="0" i="0" dirty="0">
                <a:effectLst/>
                <a:latin typeface="Segoe WPC"/>
              </a:rPr>
              <a:t> Application web complète fonctionnelle</a:t>
            </a:r>
          </a:p>
          <a:p>
            <a:pPr algn="l">
              <a:buFont typeface="Arial" panose="020B0604020202020204" pitchFamily="34" charset="0"/>
              <a:buChar char="•"/>
            </a:pPr>
            <a:r>
              <a:rPr lang="fr-FR" b="0" i="0" dirty="0">
                <a:effectLst/>
                <a:latin typeface="Segoe WPC"/>
              </a:rPr>
              <a:t> Documentation </a:t>
            </a:r>
          </a:p>
          <a:p>
            <a:pPr algn="l">
              <a:buFont typeface="Arial" panose="020B0604020202020204" pitchFamily="34" charset="0"/>
              <a:buChar char="•"/>
            </a:pPr>
            <a:r>
              <a:rPr lang="fr-FR" dirty="0">
                <a:latin typeface="Segoe WPC"/>
              </a:rPr>
              <a:t> </a:t>
            </a:r>
            <a:r>
              <a:rPr lang="fr-FR" b="0" i="0" dirty="0">
                <a:effectLst/>
                <a:latin typeface="Segoe WPC"/>
              </a:rPr>
              <a:t>Tests automatisés (unitaires + intégration)</a:t>
            </a:r>
          </a:p>
        </p:txBody>
      </p:sp>
      <p:sp>
        <p:nvSpPr>
          <p:cNvPr id="17" name="ZoneTexte 16">
            <a:extLst>
              <a:ext uri="{FF2B5EF4-FFF2-40B4-BE49-F238E27FC236}">
                <a16:creationId xmlns:a16="http://schemas.microsoft.com/office/drawing/2014/main" id="{46E3F27D-9328-4A09-B888-6A7E7E5E0E76}"/>
              </a:ext>
            </a:extLst>
          </p:cNvPr>
          <p:cNvSpPr txBox="1"/>
          <p:nvPr/>
        </p:nvSpPr>
        <p:spPr>
          <a:xfrm>
            <a:off x="6433268" y="1377801"/>
            <a:ext cx="5443422" cy="1477328"/>
          </a:xfrm>
          <a:prstGeom prst="rect">
            <a:avLst/>
          </a:prstGeom>
          <a:noFill/>
        </p:spPr>
        <p:txBody>
          <a:bodyPr wrap="square">
            <a:spAutoFit/>
          </a:bodyPr>
          <a:lstStyle/>
          <a:p>
            <a:pPr algn="l"/>
            <a:r>
              <a:rPr lang="fr-FR" b="1" i="0" dirty="0">
                <a:effectLst/>
                <a:latin typeface="Segoe WPC"/>
              </a:rPr>
              <a:t>Exigences de performance</a:t>
            </a:r>
          </a:p>
          <a:p>
            <a:pPr algn="l">
              <a:buFont typeface="Arial" panose="020B0604020202020204" pitchFamily="34" charset="0"/>
              <a:buChar char="•"/>
            </a:pPr>
            <a:r>
              <a:rPr lang="fr-FR" b="0" i="0" dirty="0">
                <a:effectLst/>
                <a:latin typeface="Segoe WPC"/>
              </a:rPr>
              <a:t> Support 1000 utilisateurs </a:t>
            </a:r>
          </a:p>
          <a:p>
            <a:pPr algn="l">
              <a:buFont typeface="Arial" panose="020B0604020202020204" pitchFamily="34" charset="0"/>
              <a:buChar char="•"/>
            </a:pPr>
            <a:r>
              <a:rPr lang="fr-FR" dirty="0">
                <a:latin typeface="Segoe WPC"/>
              </a:rPr>
              <a:t> </a:t>
            </a:r>
            <a:r>
              <a:rPr lang="fr-FR" b="0" i="0" dirty="0">
                <a:effectLst/>
                <a:latin typeface="Segoe WPC"/>
              </a:rPr>
              <a:t>Temps de réponse API &lt; 500ms</a:t>
            </a:r>
          </a:p>
          <a:p>
            <a:pPr algn="l">
              <a:buFont typeface="Arial" panose="020B0604020202020204" pitchFamily="34" charset="0"/>
              <a:buChar char="•"/>
            </a:pPr>
            <a:r>
              <a:rPr lang="fr-FR" b="0" i="0" dirty="0">
                <a:effectLst/>
                <a:latin typeface="Segoe WPC"/>
              </a:rPr>
              <a:t> Génération PDF facture &lt; 2 secondes</a:t>
            </a:r>
          </a:p>
          <a:p>
            <a:pPr algn="l">
              <a:buFont typeface="Arial" panose="020B0604020202020204" pitchFamily="34" charset="0"/>
              <a:buChar char="•"/>
            </a:pPr>
            <a:r>
              <a:rPr lang="fr-FR" b="0" i="0" dirty="0">
                <a:effectLst/>
                <a:latin typeface="Segoe WPC"/>
              </a:rPr>
              <a:t> Déploiement sans interruption (</a:t>
            </a:r>
            <a:r>
              <a:rPr lang="fr-FR" b="0" i="0" dirty="0" err="1">
                <a:effectLst/>
                <a:latin typeface="Segoe WPC"/>
              </a:rPr>
              <a:t>zero</a:t>
            </a:r>
            <a:r>
              <a:rPr lang="fr-FR" b="0" i="0" dirty="0">
                <a:effectLst/>
                <a:latin typeface="Segoe WPC"/>
              </a:rPr>
              <a:t> </a:t>
            </a:r>
            <a:r>
              <a:rPr lang="fr-FR" b="0" i="0" dirty="0" err="1">
                <a:effectLst/>
                <a:latin typeface="Segoe WPC"/>
              </a:rPr>
              <a:t>downtime</a:t>
            </a:r>
            <a:r>
              <a:rPr lang="fr-FR" b="0" i="0" dirty="0">
                <a:effectLst/>
                <a:latin typeface="Segoe WPC"/>
              </a:rPr>
              <a:t>)</a:t>
            </a:r>
          </a:p>
        </p:txBody>
      </p:sp>
      <p:sp>
        <p:nvSpPr>
          <p:cNvPr id="19" name="ZoneTexte 18">
            <a:extLst>
              <a:ext uri="{FF2B5EF4-FFF2-40B4-BE49-F238E27FC236}">
                <a16:creationId xmlns:a16="http://schemas.microsoft.com/office/drawing/2014/main" id="{6317D30E-97BD-4D91-8737-81780069F8BB}"/>
              </a:ext>
            </a:extLst>
          </p:cNvPr>
          <p:cNvSpPr txBox="1"/>
          <p:nvPr/>
        </p:nvSpPr>
        <p:spPr>
          <a:xfrm>
            <a:off x="413464" y="3639434"/>
            <a:ext cx="6851984" cy="1200329"/>
          </a:xfrm>
          <a:prstGeom prst="rect">
            <a:avLst/>
          </a:prstGeom>
          <a:noFill/>
        </p:spPr>
        <p:txBody>
          <a:bodyPr wrap="square">
            <a:spAutoFit/>
          </a:bodyPr>
          <a:lstStyle/>
          <a:p>
            <a:pPr algn="l"/>
            <a:r>
              <a:rPr lang="fr-FR" b="1" i="0" dirty="0">
                <a:effectLst/>
                <a:latin typeface="Segoe WPC"/>
              </a:rPr>
              <a:t>Exigences de sécurité</a:t>
            </a:r>
          </a:p>
          <a:p>
            <a:pPr algn="l">
              <a:buFont typeface="Arial" panose="020B0604020202020204" pitchFamily="34" charset="0"/>
              <a:buChar char="•"/>
            </a:pPr>
            <a:r>
              <a:rPr lang="fr-FR" b="0" i="0" dirty="0">
                <a:effectLst/>
                <a:latin typeface="Segoe WPC"/>
              </a:rPr>
              <a:t> Authentification JWT + </a:t>
            </a:r>
            <a:r>
              <a:rPr lang="fr-FR" b="0" i="0" dirty="0" err="1">
                <a:effectLst/>
                <a:latin typeface="Segoe WPC"/>
              </a:rPr>
              <a:t>refresh</a:t>
            </a:r>
            <a:r>
              <a:rPr lang="fr-FR" b="0" i="0" dirty="0">
                <a:effectLst/>
                <a:latin typeface="Segoe WPC"/>
              </a:rPr>
              <a:t> </a:t>
            </a:r>
            <a:r>
              <a:rPr lang="fr-FR" b="0" i="0" dirty="0" err="1">
                <a:effectLst/>
                <a:latin typeface="Segoe WPC"/>
              </a:rPr>
              <a:t>tokens</a:t>
            </a:r>
            <a:endParaRPr lang="fr-FR" b="0" i="0" dirty="0">
              <a:effectLst/>
              <a:latin typeface="Segoe WPC"/>
            </a:endParaRPr>
          </a:p>
          <a:p>
            <a:pPr algn="l">
              <a:buFont typeface="Arial" panose="020B0604020202020204" pitchFamily="34" charset="0"/>
              <a:buChar char="•"/>
            </a:pPr>
            <a:r>
              <a:rPr lang="fr-FR" b="0" i="0" dirty="0">
                <a:effectLst/>
                <a:latin typeface="Segoe WPC"/>
              </a:rPr>
              <a:t> Conformité RGPD (consentements, droit à l'effacement)</a:t>
            </a:r>
          </a:p>
          <a:p>
            <a:pPr algn="l">
              <a:buFont typeface="Arial" panose="020B0604020202020204" pitchFamily="34" charset="0"/>
              <a:buChar char="•"/>
            </a:pPr>
            <a:r>
              <a:rPr lang="fr-FR" b="0" i="0" dirty="0">
                <a:effectLst/>
                <a:latin typeface="Segoe WPC"/>
              </a:rPr>
              <a:t> Protection XSS, CSRF, injection SQL</a:t>
            </a:r>
          </a:p>
        </p:txBody>
      </p:sp>
      <p:sp>
        <p:nvSpPr>
          <p:cNvPr id="21" name="ZoneTexte 20">
            <a:extLst>
              <a:ext uri="{FF2B5EF4-FFF2-40B4-BE49-F238E27FC236}">
                <a16:creationId xmlns:a16="http://schemas.microsoft.com/office/drawing/2014/main" id="{D6B87B01-7FA0-4159-BEC0-A2B2B3634836}"/>
              </a:ext>
            </a:extLst>
          </p:cNvPr>
          <p:cNvSpPr txBox="1"/>
          <p:nvPr/>
        </p:nvSpPr>
        <p:spPr>
          <a:xfrm>
            <a:off x="6433268" y="3662555"/>
            <a:ext cx="6851984" cy="1754326"/>
          </a:xfrm>
          <a:prstGeom prst="rect">
            <a:avLst/>
          </a:prstGeom>
          <a:noFill/>
        </p:spPr>
        <p:txBody>
          <a:bodyPr wrap="square">
            <a:spAutoFit/>
          </a:bodyPr>
          <a:lstStyle/>
          <a:p>
            <a:pPr algn="l"/>
            <a:r>
              <a:rPr lang="fr-FR" b="1" i="0" dirty="0">
                <a:effectLst/>
                <a:latin typeface="Segoe WPC"/>
              </a:rPr>
              <a:t>Technologies :</a:t>
            </a:r>
            <a:endParaRPr lang="fr-FR" b="0" i="0" dirty="0">
              <a:effectLst/>
              <a:latin typeface="Segoe WPC"/>
            </a:endParaRPr>
          </a:p>
          <a:p>
            <a:pPr algn="l">
              <a:buFont typeface="Arial" panose="020B0604020202020204" pitchFamily="34" charset="0"/>
              <a:buChar char="•"/>
            </a:pPr>
            <a:r>
              <a:rPr lang="fr-FR" b="0" i="0" dirty="0">
                <a:effectLst/>
                <a:latin typeface="Segoe WPC"/>
              </a:rPr>
              <a:t> Frontend : </a:t>
            </a:r>
            <a:r>
              <a:rPr lang="fr-FR" b="0" i="0" dirty="0" err="1">
                <a:effectLst/>
                <a:latin typeface="Segoe WPC"/>
              </a:rPr>
              <a:t>Angular</a:t>
            </a:r>
            <a:r>
              <a:rPr lang="fr-FR" b="0" i="0" dirty="0">
                <a:effectLst/>
                <a:latin typeface="Segoe WPC"/>
              </a:rPr>
              <a:t> 19 avec </a:t>
            </a:r>
            <a:r>
              <a:rPr lang="fr-FR" b="0" i="0" dirty="0" err="1">
                <a:effectLst/>
                <a:latin typeface="Segoe WPC"/>
              </a:rPr>
              <a:t>PrimeNG</a:t>
            </a:r>
            <a:endParaRPr lang="fr-FR" b="0" i="0" dirty="0">
              <a:effectLst/>
              <a:latin typeface="Segoe WPC"/>
            </a:endParaRPr>
          </a:p>
          <a:p>
            <a:pPr algn="l">
              <a:buFont typeface="Arial" panose="020B0604020202020204" pitchFamily="34" charset="0"/>
              <a:buChar char="•"/>
            </a:pPr>
            <a:r>
              <a:rPr lang="fr-FR" b="0" i="0" dirty="0">
                <a:effectLst/>
                <a:latin typeface="Segoe WPC"/>
              </a:rPr>
              <a:t> Backend : .NET 8.0 avec </a:t>
            </a:r>
            <a:r>
              <a:rPr lang="fr-FR" b="0" i="0" dirty="0" err="1">
                <a:effectLst/>
                <a:latin typeface="Segoe WPC"/>
              </a:rPr>
              <a:t>Entity</a:t>
            </a:r>
            <a:r>
              <a:rPr lang="fr-FR" b="0" i="0" dirty="0">
                <a:effectLst/>
                <a:latin typeface="Segoe WPC"/>
              </a:rPr>
              <a:t> Framework </a:t>
            </a:r>
            <a:r>
              <a:rPr lang="fr-FR" b="0" i="0" dirty="0" err="1">
                <a:effectLst/>
                <a:latin typeface="Segoe WPC"/>
              </a:rPr>
              <a:t>Core</a:t>
            </a:r>
            <a:endParaRPr lang="fr-FR" b="0" i="0" dirty="0">
              <a:effectLst/>
              <a:latin typeface="Segoe WPC"/>
            </a:endParaRPr>
          </a:p>
          <a:p>
            <a:pPr algn="l">
              <a:buFont typeface="Arial" panose="020B0604020202020204" pitchFamily="34" charset="0"/>
              <a:buChar char="•"/>
            </a:pPr>
            <a:r>
              <a:rPr lang="fr-FR" b="0" i="0" dirty="0">
                <a:effectLst/>
                <a:latin typeface="Segoe WPC"/>
              </a:rPr>
              <a:t> Base de données : PostgreSQL 15</a:t>
            </a:r>
          </a:p>
          <a:p>
            <a:pPr algn="l">
              <a:buFont typeface="Arial" panose="020B0604020202020204" pitchFamily="34" charset="0"/>
              <a:buChar char="•"/>
            </a:pPr>
            <a:r>
              <a:rPr lang="fr-FR" b="0" i="0" dirty="0">
                <a:effectLst/>
                <a:latin typeface="Segoe WPC"/>
              </a:rPr>
              <a:t> Paiements : Intégration </a:t>
            </a:r>
            <a:r>
              <a:rPr lang="fr-FR" b="0" i="0" dirty="0" err="1">
                <a:effectLst/>
                <a:latin typeface="Segoe WPC"/>
              </a:rPr>
              <a:t>Stripe</a:t>
            </a:r>
            <a:endParaRPr lang="fr-FR" b="0" i="0" dirty="0">
              <a:effectLst/>
              <a:latin typeface="Segoe WPC"/>
            </a:endParaRPr>
          </a:p>
          <a:p>
            <a:pPr algn="l">
              <a:buFont typeface="Arial" panose="020B0604020202020204" pitchFamily="34" charset="0"/>
              <a:buChar char="•"/>
            </a:pPr>
            <a:r>
              <a:rPr lang="fr-FR" b="0" i="0" dirty="0">
                <a:effectLst/>
                <a:latin typeface="Segoe WPC"/>
              </a:rPr>
              <a:t> HTTPS obligatoire avec certificats SSL</a:t>
            </a:r>
          </a:p>
        </p:txBody>
      </p:sp>
      <p:sp>
        <p:nvSpPr>
          <p:cNvPr id="4" name="Espace réservé du numéro de diapositive 3">
            <a:extLst>
              <a:ext uri="{FF2B5EF4-FFF2-40B4-BE49-F238E27FC236}">
                <a16:creationId xmlns:a16="http://schemas.microsoft.com/office/drawing/2014/main" id="{88D66219-17EF-49DF-89C2-539FE189E41B}"/>
              </a:ext>
            </a:extLst>
          </p:cNvPr>
          <p:cNvSpPr>
            <a:spLocks noGrp="1"/>
          </p:cNvSpPr>
          <p:nvPr>
            <p:ph type="sldNum" sz="quarter" idx="12"/>
          </p:nvPr>
        </p:nvSpPr>
        <p:spPr/>
        <p:txBody>
          <a:bodyPr/>
          <a:lstStyle/>
          <a:p>
            <a:fld id="{83406461-0016-4E64-9911-6A8946D8F95F}" type="slidenum">
              <a:rPr lang="en-US" smtClean="0"/>
              <a:t>5</a:t>
            </a:fld>
            <a:endParaRPr lang="en-US"/>
          </a:p>
        </p:txBody>
      </p:sp>
      <p:graphicFrame>
        <p:nvGraphicFramePr>
          <p:cNvPr id="11" name="Diagramme 10">
            <a:extLst>
              <a:ext uri="{FF2B5EF4-FFF2-40B4-BE49-F238E27FC236}">
                <a16:creationId xmlns:a16="http://schemas.microsoft.com/office/drawing/2014/main" id="{65F177DA-3087-4C4B-90B5-881D00986756}"/>
              </a:ext>
            </a:extLst>
          </p:cNvPr>
          <p:cNvGraphicFramePr/>
          <p:nvPr>
            <p:extLst>
              <p:ext uri="{D42A27DB-BD31-4B8C-83A1-F6EECF244321}">
                <p14:modId xmlns:p14="http://schemas.microsoft.com/office/powerpoint/2010/main" val="2267856196"/>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45916983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4.81481E-6 L -0.01029 0.175 " pathEditMode="relative" rAng="0" ptsTypes="AA">
                                      <p:cBhvr>
                                        <p:cTn id="6" dur="500" fill="hold"/>
                                        <p:tgtEl>
                                          <p:spTgt spid="9"/>
                                        </p:tgtEl>
                                        <p:attrNameLst>
                                          <p:attrName>ppt_x</p:attrName>
                                          <p:attrName>ppt_y</p:attrName>
                                        </p:attrNameLst>
                                      </p:cBhvr>
                                      <p:rCtr x="-521" y="8750"/>
                                    </p:animMotion>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01029 0.175 L 0.4832 0.18194 " pathEditMode="relative" rAng="0" ptsTypes="AA">
                                      <p:cBhvr>
                                        <p:cTn id="12" dur="500" fill="hold"/>
                                        <p:tgtEl>
                                          <p:spTgt spid="9"/>
                                        </p:tgtEl>
                                        <p:attrNameLst>
                                          <p:attrName>ppt_x</p:attrName>
                                          <p:attrName>ppt_y</p:attrName>
                                        </p:attrNameLst>
                                      </p:cBhvr>
                                      <p:rCtr x="23307" y="-1690"/>
                                    </p:animMotion>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0.4832 0.18195 L -0.01029 0.51713 " pathEditMode="relative" rAng="0" ptsTypes="AA">
                                      <p:cBhvr>
                                        <p:cTn id="18" dur="500" fill="hold"/>
                                        <p:tgtEl>
                                          <p:spTgt spid="9"/>
                                        </p:tgtEl>
                                        <p:attrNameLst>
                                          <p:attrName>ppt_x</p:attrName>
                                          <p:attrName>ppt_y</p:attrName>
                                        </p:attrNameLst>
                                      </p:cBhvr>
                                      <p:rCtr x="-24674" y="16759"/>
                                    </p:animMotion>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01029 0.51713 L 0.48424 0.52453 " pathEditMode="relative" rAng="0" ptsTypes="AA">
                                      <p:cBhvr>
                                        <p:cTn id="24" dur="500" fill="hold"/>
                                        <p:tgtEl>
                                          <p:spTgt spid="9"/>
                                        </p:tgtEl>
                                        <p:attrNameLst>
                                          <p:attrName>ppt_x</p:attrName>
                                          <p:attrName>ppt_y</p:attrName>
                                        </p:attrNameLst>
                                      </p:cBhvr>
                                      <p:rCtr x="24727" y="370"/>
                                    </p:animMotion>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9"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D4D0B8D3-495F-4326-88E1-7ADABB41B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9526" y="-1"/>
            <a:ext cx="13475369" cy="7579895"/>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464" y="591037"/>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60586" y="384116"/>
            <a:ext cx="5652926" cy="879768"/>
          </a:xfrm>
        </p:spPr>
        <p:txBody>
          <a:bodyPr>
            <a:normAutofit/>
          </a:bodyPr>
          <a:lstStyle/>
          <a:p>
            <a:pPr algn="l"/>
            <a:r>
              <a:rPr lang="fr-FR" sz="4000" dirty="0"/>
              <a:t>Analyse et illustration</a:t>
            </a:r>
          </a:p>
          <a:p>
            <a:pPr algn="l"/>
            <a:endParaRPr lang="en-US" dirty="0"/>
          </a:p>
        </p:txBody>
      </p:sp>
      <p:pic>
        <p:nvPicPr>
          <p:cNvPr id="10" name="Image 9">
            <a:extLst>
              <a:ext uri="{FF2B5EF4-FFF2-40B4-BE49-F238E27FC236}">
                <a16:creationId xmlns:a16="http://schemas.microsoft.com/office/drawing/2014/main" id="{5A94FEC6-FF1E-48AE-93FC-DB67241B33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80" y="1201736"/>
            <a:ext cx="11821439" cy="4097483"/>
          </a:xfrm>
          <a:prstGeom prst="rect">
            <a:avLst/>
          </a:prstGeom>
        </p:spPr>
      </p:pic>
      <p:sp>
        <p:nvSpPr>
          <p:cNvPr id="4" name="Espace réservé du numéro de diapositive 3">
            <a:extLst>
              <a:ext uri="{FF2B5EF4-FFF2-40B4-BE49-F238E27FC236}">
                <a16:creationId xmlns:a16="http://schemas.microsoft.com/office/drawing/2014/main" id="{D264CCD0-94A1-432A-9DAD-25DC04D8FA58}"/>
              </a:ext>
            </a:extLst>
          </p:cNvPr>
          <p:cNvSpPr>
            <a:spLocks noGrp="1"/>
          </p:cNvSpPr>
          <p:nvPr>
            <p:ph type="sldNum" sz="quarter" idx="12"/>
          </p:nvPr>
        </p:nvSpPr>
        <p:spPr/>
        <p:txBody>
          <a:bodyPr/>
          <a:lstStyle/>
          <a:p>
            <a:fld id="{83406461-0016-4E64-9911-6A8946D8F95F}" type="slidenum">
              <a:rPr lang="en-US" smtClean="0"/>
              <a:t>6</a:t>
            </a:fld>
            <a:endParaRPr lang="en-US"/>
          </a:p>
        </p:txBody>
      </p:sp>
      <p:graphicFrame>
        <p:nvGraphicFramePr>
          <p:cNvPr id="11" name="Diagramme 10">
            <a:extLst>
              <a:ext uri="{FF2B5EF4-FFF2-40B4-BE49-F238E27FC236}">
                <a16:creationId xmlns:a16="http://schemas.microsoft.com/office/drawing/2014/main" id="{928598D9-15E3-4B1D-AD1F-38D8F1687BCB}"/>
              </a:ext>
            </a:extLst>
          </p:cNvPr>
          <p:cNvGraphicFramePr/>
          <p:nvPr>
            <p:extLst>
              <p:ext uri="{D42A27DB-BD31-4B8C-83A1-F6EECF244321}">
                <p14:modId xmlns:p14="http://schemas.microsoft.com/office/powerpoint/2010/main" val="3142495050"/>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002599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a:extLst>
              <a:ext uri="{FF2B5EF4-FFF2-40B4-BE49-F238E27FC236}">
                <a16:creationId xmlns:a16="http://schemas.microsoft.com/office/drawing/2014/main" id="{347CEA07-2A92-4BE1-9AD4-C6DA2C130E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801979" y="-2133255"/>
            <a:ext cx="15984454" cy="8991255"/>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043" y="574081"/>
            <a:ext cx="247122" cy="243678"/>
          </a:xfrm>
          <a:prstGeom prst="rect">
            <a:avLst/>
          </a:prstGeom>
        </p:spPr>
      </p:pic>
      <p:graphicFrame>
        <p:nvGraphicFramePr>
          <p:cNvPr id="7" name="Diagramme 6">
            <a:extLst>
              <a:ext uri="{FF2B5EF4-FFF2-40B4-BE49-F238E27FC236}">
                <a16:creationId xmlns:a16="http://schemas.microsoft.com/office/drawing/2014/main" id="{67AC38E5-2558-48F2-9EFE-6ECF4F5CF9E2}"/>
              </a:ext>
            </a:extLst>
          </p:cNvPr>
          <p:cNvGraphicFramePr/>
          <p:nvPr>
            <p:extLst>
              <p:ext uri="{D42A27DB-BD31-4B8C-83A1-F6EECF244321}">
                <p14:modId xmlns:p14="http://schemas.microsoft.com/office/powerpoint/2010/main" val="1383041612"/>
              </p:ext>
            </p:extLst>
          </p:nvPr>
        </p:nvGraphicFramePr>
        <p:xfrm>
          <a:off x="0" y="5957131"/>
          <a:ext cx="12192000" cy="316401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79468" y="377875"/>
            <a:ext cx="5652926" cy="879768"/>
          </a:xfrm>
        </p:spPr>
        <p:txBody>
          <a:bodyPr>
            <a:normAutofit/>
          </a:bodyPr>
          <a:lstStyle/>
          <a:p>
            <a:pPr algn="l"/>
            <a:r>
              <a:rPr lang="fr-FR" sz="4000" dirty="0"/>
              <a:t>Conception</a:t>
            </a:r>
          </a:p>
          <a:p>
            <a:pPr algn="l"/>
            <a:endParaRPr lang="en-US" dirty="0"/>
          </a:p>
        </p:txBody>
      </p:sp>
      <p:pic>
        <p:nvPicPr>
          <p:cNvPr id="8" name="Image 7">
            <a:extLst>
              <a:ext uri="{FF2B5EF4-FFF2-40B4-BE49-F238E27FC236}">
                <a16:creationId xmlns:a16="http://schemas.microsoft.com/office/drawing/2014/main" id="{92C13027-C225-4A0D-B995-EF4533F1423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01866" y="5040559"/>
            <a:ext cx="1710404" cy="1710404"/>
          </a:xfrm>
          <a:prstGeom prst="rect">
            <a:avLst/>
          </a:prstGeom>
        </p:spPr>
      </p:pic>
      <p:pic>
        <p:nvPicPr>
          <p:cNvPr id="11" name="Image 10">
            <a:extLst>
              <a:ext uri="{FF2B5EF4-FFF2-40B4-BE49-F238E27FC236}">
                <a16:creationId xmlns:a16="http://schemas.microsoft.com/office/drawing/2014/main" id="{409AE40B-7A70-40BC-BB26-AA8C8587A95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053935" y="2656174"/>
            <a:ext cx="1376027" cy="1376027"/>
          </a:xfrm>
          <a:prstGeom prst="rect">
            <a:avLst/>
          </a:prstGeom>
        </p:spPr>
      </p:pic>
      <p:pic>
        <p:nvPicPr>
          <p:cNvPr id="12" name="Image 11">
            <a:extLst>
              <a:ext uri="{FF2B5EF4-FFF2-40B4-BE49-F238E27FC236}">
                <a16:creationId xmlns:a16="http://schemas.microsoft.com/office/drawing/2014/main" id="{8A18E66A-A53A-49FE-AE75-DF7B6E9B13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28470" y="3120124"/>
            <a:ext cx="1636617" cy="1687278"/>
          </a:xfrm>
          <a:prstGeom prst="rect">
            <a:avLst/>
          </a:prstGeom>
        </p:spPr>
      </p:pic>
      <p:pic>
        <p:nvPicPr>
          <p:cNvPr id="13" name="Image 12">
            <a:extLst>
              <a:ext uri="{FF2B5EF4-FFF2-40B4-BE49-F238E27FC236}">
                <a16:creationId xmlns:a16="http://schemas.microsoft.com/office/drawing/2014/main" id="{0E34A7FA-D38A-4189-A88C-DB89A749A34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17413" y="2655000"/>
            <a:ext cx="1976864" cy="1235540"/>
          </a:xfrm>
          <a:prstGeom prst="rect">
            <a:avLst/>
          </a:prstGeom>
        </p:spPr>
      </p:pic>
      <p:pic>
        <p:nvPicPr>
          <p:cNvPr id="14" name="Image 13">
            <a:extLst>
              <a:ext uri="{FF2B5EF4-FFF2-40B4-BE49-F238E27FC236}">
                <a16:creationId xmlns:a16="http://schemas.microsoft.com/office/drawing/2014/main" id="{5DEE1A9C-F246-4C52-A3DD-20859208365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593387" y="5413365"/>
            <a:ext cx="2297121" cy="964791"/>
          </a:xfrm>
          <a:prstGeom prst="rect">
            <a:avLst/>
          </a:prstGeom>
        </p:spPr>
      </p:pic>
      <p:pic>
        <p:nvPicPr>
          <p:cNvPr id="15" name="Image 14">
            <a:extLst>
              <a:ext uri="{FF2B5EF4-FFF2-40B4-BE49-F238E27FC236}">
                <a16:creationId xmlns:a16="http://schemas.microsoft.com/office/drawing/2014/main" id="{E9679C5B-D0EE-41C1-AA3B-366885FAD44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53935" y="719595"/>
            <a:ext cx="1469013" cy="1469013"/>
          </a:xfrm>
          <a:prstGeom prst="rect">
            <a:avLst/>
          </a:prstGeom>
        </p:spPr>
      </p:pic>
      <p:pic>
        <p:nvPicPr>
          <p:cNvPr id="16" name="Image 15">
            <a:extLst>
              <a:ext uri="{FF2B5EF4-FFF2-40B4-BE49-F238E27FC236}">
                <a16:creationId xmlns:a16="http://schemas.microsoft.com/office/drawing/2014/main" id="{F9120282-7085-45AE-A80E-6BCE869D83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117413" y="762854"/>
            <a:ext cx="1410218" cy="1410218"/>
          </a:xfrm>
          <a:prstGeom prst="rect">
            <a:avLst/>
          </a:prstGeom>
        </p:spPr>
      </p:pic>
      <p:pic>
        <p:nvPicPr>
          <p:cNvPr id="17" name="Image 16">
            <a:extLst>
              <a:ext uri="{FF2B5EF4-FFF2-40B4-BE49-F238E27FC236}">
                <a16:creationId xmlns:a16="http://schemas.microsoft.com/office/drawing/2014/main" id="{5401D10F-184D-4DAD-B557-1F1029BDB31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89267" y="1065786"/>
            <a:ext cx="1897598" cy="1423199"/>
          </a:xfrm>
          <a:prstGeom prst="rect">
            <a:avLst/>
          </a:prstGeom>
        </p:spPr>
      </p:pic>
      <p:sp>
        <p:nvSpPr>
          <p:cNvPr id="18" name="ZoneTexte 17">
            <a:extLst>
              <a:ext uri="{FF2B5EF4-FFF2-40B4-BE49-F238E27FC236}">
                <a16:creationId xmlns:a16="http://schemas.microsoft.com/office/drawing/2014/main" id="{75FAB203-63CB-40CE-8614-33B51C45016E}"/>
              </a:ext>
            </a:extLst>
          </p:cNvPr>
          <p:cNvSpPr txBox="1"/>
          <p:nvPr/>
        </p:nvSpPr>
        <p:spPr>
          <a:xfrm>
            <a:off x="679468" y="1563651"/>
            <a:ext cx="2496580" cy="4247317"/>
          </a:xfrm>
          <a:prstGeom prst="rect">
            <a:avLst/>
          </a:prstGeom>
          <a:noFill/>
        </p:spPr>
        <p:txBody>
          <a:bodyPr wrap="square" rtlCol="0">
            <a:spAutoFit/>
          </a:bodyPr>
          <a:lstStyle/>
          <a:p>
            <a:pPr marL="285750" indent="-285750">
              <a:buFont typeface="Arial" panose="020B0604020202020204" pitchFamily="34" charset="0"/>
              <a:buChar char="•"/>
            </a:pPr>
            <a:r>
              <a:rPr lang="fr-FR" b="1" dirty="0"/>
              <a:t>Client</a:t>
            </a:r>
          </a:p>
          <a:p>
            <a:pPr marL="342900" indent="-342900">
              <a:buFont typeface="+mj-lt"/>
              <a:buAutoNum type="arabicPeriod"/>
            </a:pPr>
            <a:r>
              <a:rPr lang="fr-FR" dirty="0" err="1"/>
              <a:t>Angular</a:t>
            </a:r>
            <a:r>
              <a:rPr lang="fr-FR" dirty="0"/>
              <a:t> 19</a:t>
            </a:r>
          </a:p>
          <a:p>
            <a:pPr marL="342900" indent="-342900">
              <a:buFont typeface="+mj-lt"/>
              <a:buAutoNum type="arabicPeriod"/>
            </a:pPr>
            <a:r>
              <a:rPr lang="fr-FR" dirty="0"/>
              <a:t>Full </a:t>
            </a:r>
            <a:r>
              <a:rPr lang="fr-FR" dirty="0" err="1"/>
              <a:t>Calendar</a:t>
            </a:r>
            <a:endParaRPr lang="fr-FR" dirty="0"/>
          </a:p>
          <a:p>
            <a:pPr marL="342900" indent="-342900">
              <a:buFont typeface="+mj-lt"/>
              <a:buAutoNum type="arabicPeriod"/>
            </a:pPr>
            <a:r>
              <a:rPr lang="fr-FR" dirty="0" err="1"/>
              <a:t>SignalR</a:t>
            </a:r>
            <a:r>
              <a:rPr lang="fr-FR" dirty="0"/>
              <a:t> </a:t>
            </a:r>
          </a:p>
          <a:p>
            <a:endParaRPr lang="fr-FR" dirty="0"/>
          </a:p>
          <a:p>
            <a:pPr marL="285750" indent="-285750">
              <a:buFont typeface="Arial" panose="020B0604020202020204" pitchFamily="34" charset="0"/>
              <a:buChar char="•"/>
            </a:pPr>
            <a:r>
              <a:rPr lang="fr-FR" b="1" dirty="0"/>
              <a:t>API</a:t>
            </a:r>
          </a:p>
          <a:p>
            <a:pPr marL="342900" indent="-342900">
              <a:buFont typeface="+mj-lt"/>
              <a:buAutoNum type="arabicPeriod"/>
            </a:pPr>
            <a:r>
              <a:rPr lang="fr-FR" dirty="0"/>
              <a:t>.Net 8.0</a:t>
            </a:r>
          </a:p>
          <a:p>
            <a:pPr marL="342900" indent="-342900">
              <a:buFont typeface="+mj-lt"/>
              <a:buAutoNum type="arabicPeriod"/>
            </a:pPr>
            <a:r>
              <a:rPr lang="fr-FR" dirty="0" err="1"/>
              <a:t>SignalR</a:t>
            </a:r>
            <a:endParaRPr lang="fr-FR" dirty="0"/>
          </a:p>
          <a:p>
            <a:pPr marL="342900" indent="-342900">
              <a:buFont typeface="+mj-lt"/>
              <a:buAutoNum type="arabicPeriod"/>
            </a:pPr>
            <a:r>
              <a:rPr lang="fr-FR" dirty="0" err="1"/>
              <a:t>Stripe</a:t>
            </a:r>
            <a:endParaRPr lang="fr-FR" dirty="0"/>
          </a:p>
          <a:p>
            <a:pPr marL="342900" indent="-342900">
              <a:buFont typeface="+mj-lt"/>
              <a:buAutoNum type="arabicPeriod"/>
            </a:pPr>
            <a:r>
              <a:rPr lang="fr-FR" dirty="0" err="1"/>
              <a:t>QuestPDF</a:t>
            </a:r>
            <a:endParaRPr lang="fr-FR" dirty="0"/>
          </a:p>
          <a:p>
            <a:pPr marL="342900" indent="-342900">
              <a:buFont typeface="+mj-lt"/>
              <a:buAutoNum type="arabicPeriod"/>
            </a:pPr>
            <a:r>
              <a:rPr lang="fr-FR" dirty="0" err="1"/>
              <a:t>Hangfire</a:t>
            </a:r>
            <a:endParaRPr lang="fr-FR" dirty="0"/>
          </a:p>
          <a:p>
            <a:pPr marL="342900" indent="-342900">
              <a:buFont typeface="+mj-lt"/>
              <a:buAutoNum type="arabicPeriod"/>
            </a:pPr>
            <a:endParaRPr lang="fr-FR" dirty="0"/>
          </a:p>
          <a:p>
            <a:pPr marL="285750" indent="-285750">
              <a:buFont typeface="Arial" panose="020B0604020202020204" pitchFamily="34" charset="0"/>
              <a:buChar char="•"/>
            </a:pPr>
            <a:r>
              <a:rPr lang="fr-FR" b="1" dirty="0"/>
              <a:t>Base de données </a:t>
            </a:r>
          </a:p>
          <a:p>
            <a:pPr marL="342900" indent="-342900">
              <a:buFont typeface="+mj-lt"/>
              <a:buAutoNum type="arabicPeriod"/>
            </a:pPr>
            <a:r>
              <a:rPr lang="fr-FR" dirty="0" err="1"/>
              <a:t>Postgres</a:t>
            </a:r>
            <a:endParaRPr lang="fr-FR" dirty="0"/>
          </a:p>
          <a:p>
            <a:pPr marL="342900" indent="-342900">
              <a:buFont typeface="+mj-lt"/>
              <a:buAutoNum type="arabicPeriod"/>
            </a:pPr>
            <a:r>
              <a:rPr lang="fr-FR" dirty="0" err="1"/>
              <a:t>PgAdmin</a:t>
            </a:r>
            <a:endParaRPr lang="fr-FR" dirty="0"/>
          </a:p>
        </p:txBody>
      </p:sp>
      <p:sp>
        <p:nvSpPr>
          <p:cNvPr id="19" name="Sous-titre 2">
            <a:extLst>
              <a:ext uri="{FF2B5EF4-FFF2-40B4-BE49-F238E27FC236}">
                <a16:creationId xmlns:a16="http://schemas.microsoft.com/office/drawing/2014/main" id="{C8E96339-306D-44F2-8CDE-B57825DE5C59}"/>
              </a:ext>
            </a:extLst>
          </p:cNvPr>
          <p:cNvSpPr txBox="1">
            <a:spLocks/>
          </p:cNvSpPr>
          <p:nvPr/>
        </p:nvSpPr>
        <p:spPr>
          <a:xfrm>
            <a:off x="696165" y="5757829"/>
            <a:ext cx="5652926" cy="8797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fr-FR" sz="4000" dirty="0" err="1"/>
              <a:t>Demo</a:t>
            </a:r>
            <a:r>
              <a:rPr lang="fr-FR" sz="4000" dirty="0"/>
              <a:t> </a:t>
            </a:r>
            <a:r>
              <a:rPr lang="fr-FR" sz="4000" dirty="0" err="1">
                <a:hlinkClick r:id="rId19"/>
              </a:rPr>
              <a:t>Skill</a:t>
            </a:r>
            <a:r>
              <a:rPr lang="en-US" sz="4000" dirty="0">
                <a:hlinkClick r:id="rId19"/>
              </a:rPr>
              <a:t>-hive</a:t>
            </a:r>
            <a:endParaRPr lang="fr-FR" sz="4000" dirty="0"/>
          </a:p>
          <a:p>
            <a:pPr algn="l"/>
            <a:endParaRPr lang="en-US" dirty="0"/>
          </a:p>
        </p:txBody>
      </p:sp>
      <p:sp>
        <p:nvSpPr>
          <p:cNvPr id="4" name="Espace réservé du numéro de diapositive 3">
            <a:extLst>
              <a:ext uri="{FF2B5EF4-FFF2-40B4-BE49-F238E27FC236}">
                <a16:creationId xmlns:a16="http://schemas.microsoft.com/office/drawing/2014/main" id="{F9FDF325-BD58-4E00-8055-E59F440B7B76}"/>
              </a:ext>
            </a:extLst>
          </p:cNvPr>
          <p:cNvSpPr>
            <a:spLocks noGrp="1"/>
          </p:cNvSpPr>
          <p:nvPr>
            <p:ph type="sldNum" sz="quarter" idx="12"/>
          </p:nvPr>
        </p:nvSpPr>
        <p:spPr/>
        <p:txBody>
          <a:bodyPr/>
          <a:lstStyle/>
          <a:p>
            <a:fld id="{83406461-0016-4E64-9911-6A8946D8F95F}" type="slidenum">
              <a:rPr lang="en-US" smtClean="0"/>
              <a:t>7</a:t>
            </a:fld>
            <a:endParaRPr lang="en-US"/>
          </a:p>
        </p:txBody>
      </p:sp>
      <p:graphicFrame>
        <p:nvGraphicFramePr>
          <p:cNvPr id="20" name="Diagramme 19">
            <a:extLst>
              <a:ext uri="{FF2B5EF4-FFF2-40B4-BE49-F238E27FC236}">
                <a16:creationId xmlns:a16="http://schemas.microsoft.com/office/drawing/2014/main" id="{9D6365B8-9E87-4C6F-B79F-3B79BCC6B203}"/>
              </a:ext>
            </a:extLst>
          </p:cNvPr>
          <p:cNvGraphicFramePr/>
          <p:nvPr>
            <p:extLst>
              <p:ext uri="{D42A27DB-BD31-4B8C-83A1-F6EECF244321}">
                <p14:modId xmlns:p14="http://schemas.microsoft.com/office/powerpoint/2010/main" val="2532787261"/>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spTree>
    <p:extLst>
      <p:ext uri="{BB962C8B-B14F-4D97-AF65-F5344CB8AC3E}">
        <p14:creationId xmlns:p14="http://schemas.microsoft.com/office/powerpoint/2010/main" val="12628260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4F7A49EB-E4A5-4A4D-B81D-53FD1A9F7C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993501" y="-687607"/>
            <a:ext cx="14178330" cy="797531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317" y="592552"/>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679439" y="396346"/>
            <a:ext cx="5652926" cy="879768"/>
          </a:xfrm>
        </p:spPr>
        <p:txBody>
          <a:bodyPr>
            <a:normAutofit/>
          </a:bodyPr>
          <a:lstStyle/>
          <a:p>
            <a:pPr algn="l"/>
            <a:r>
              <a:rPr lang="fr-FR" sz="4000" dirty="0"/>
              <a:t>Conception</a:t>
            </a:r>
          </a:p>
          <a:p>
            <a:pPr algn="l"/>
            <a:endParaRPr lang="en-US" dirty="0"/>
          </a:p>
        </p:txBody>
      </p:sp>
      <p:sp>
        <p:nvSpPr>
          <p:cNvPr id="20" name="ZoneTexte 19">
            <a:extLst>
              <a:ext uri="{FF2B5EF4-FFF2-40B4-BE49-F238E27FC236}">
                <a16:creationId xmlns:a16="http://schemas.microsoft.com/office/drawing/2014/main" id="{5748762A-BEF3-432F-B4D8-BBA1CE71AD8D}"/>
              </a:ext>
            </a:extLst>
          </p:cNvPr>
          <p:cNvSpPr txBox="1"/>
          <p:nvPr/>
        </p:nvSpPr>
        <p:spPr>
          <a:xfrm>
            <a:off x="451476" y="1669975"/>
            <a:ext cx="6108852" cy="3970318"/>
          </a:xfrm>
          <a:prstGeom prst="rect">
            <a:avLst/>
          </a:prstGeom>
          <a:noFill/>
        </p:spPr>
        <p:txBody>
          <a:bodyPr wrap="square">
            <a:spAutoFit/>
          </a:bodyPr>
          <a:lstStyle/>
          <a:p>
            <a:pPr marL="285750" indent="-285750">
              <a:buFontTx/>
              <a:buChar char="-"/>
            </a:pPr>
            <a:r>
              <a:rPr lang="fr-FR" b="0" dirty="0">
                <a:effectLst/>
                <a:latin typeface="Consolas" panose="020B0609020204030204" pitchFamily="49" charset="0"/>
              </a:rPr>
              <a:t>Professeur : a un profil (formations + adresses)</a:t>
            </a:r>
          </a:p>
          <a:p>
            <a:pPr marL="285750" indent="-285750">
              <a:buFontTx/>
              <a:buChar char="-"/>
            </a:pPr>
            <a:r>
              <a:rPr lang="fr-FR" b="0" dirty="0">
                <a:effectLst/>
                <a:latin typeface="Consolas" panose="020B0609020204030204" pitchFamily="49" charset="0"/>
              </a:rPr>
              <a:t>Élève : a un profil.</a:t>
            </a:r>
          </a:p>
          <a:p>
            <a:pPr marL="285750" indent="-285750">
              <a:buFontTx/>
              <a:buChar char="-"/>
            </a:pPr>
            <a:r>
              <a:rPr lang="fr-FR" b="0" dirty="0">
                <a:effectLst/>
                <a:latin typeface="Consolas" panose="020B0609020204030204" pitchFamily="49" charset="0"/>
              </a:rPr>
              <a:t>Professeur : peut créer plusieurs créneaux horaires</a:t>
            </a:r>
          </a:p>
          <a:p>
            <a:pPr marL="285750" indent="-285750">
              <a:buFontTx/>
              <a:buChar char="-"/>
            </a:pPr>
            <a:r>
              <a:rPr lang="fr-FR" b="0" dirty="0">
                <a:effectLst/>
                <a:latin typeface="Consolas" panose="020B0609020204030204" pitchFamily="49" charset="0"/>
              </a:rPr>
              <a:t>Créneau : un créneau est proposé par le professeur</a:t>
            </a:r>
          </a:p>
          <a:p>
            <a:pPr marL="285750" indent="-285750">
              <a:buFontTx/>
              <a:buChar char="-"/>
            </a:pPr>
            <a:r>
              <a:rPr lang="fr-FR" dirty="0">
                <a:latin typeface="Consolas" panose="020B0609020204030204" pitchFamily="49" charset="0"/>
              </a:rPr>
              <a:t>Créneau </a:t>
            </a:r>
            <a:r>
              <a:rPr lang="en-US" dirty="0">
                <a:latin typeface="Consolas" panose="020B0609020204030204" pitchFamily="49" charset="0"/>
              </a:rPr>
              <a:t>: </a:t>
            </a:r>
            <a:r>
              <a:rPr lang="fr-FR" b="0" dirty="0">
                <a:effectLst/>
                <a:latin typeface="Consolas" panose="020B0609020204030204" pitchFamily="49" charset="0"/>
              </a:rPr>
              <a:t>peut être réservé une seule fois par un seul élève </a:t>
            </a:r>
          </a:p>
          <a:p>
            <a:pPr marL="285750" indent="-285750">
              <a:buFontTx/>
              <a:buChar char="-"/>
            </a:pPr>
            <a:r>
              <a:rPr lang="fr-FR" b="0" dirty="0">
                <a:effectLst/>
                <a:latin typeface="Consolas" panose="020B0609020204030204" pitchFamily="49" charset="0"/>
              </a:rPr>
              <a:t>Réservation : est toujours liée à un seul créneau (1,1) et à un seul élève (1,1).</a:t>
            </a:r>
          </a:p>
          <a:p>
            <a:r>
              <a:rPr lang="fr-FR" b="0" dirty="0">
                <a:effectLst/>
                <a:latin typeface="Consolas" panose="020B0609020204030204" pitchFamily="49" charset="0"/>
              </a:rPr>
              <a:t>- Commande : une réservation appartient à une seule commande (N,1), mais une commande peut contenir plusieurs réservations (1,N).</a:t>
            </a:r>
          </a:p>
        </p:txBody>
      </p:sp>
      <p:pic>
        <p:nvPicPr>
          <p:cNvPr id="5" name="Image 4">
            <a:extLst>
              <a:ext uri="{FF2B5EF4-FFF2-40B4-BE49-F238E27FC236}">
                <a16:creationId xmlns:a16="http://schemas.microsoft.com/office/drawing/2014/main" id="{CB549AF5-CA53-4D83-9C15-3528E7D3B451}"/>
              </a:ext>
            </a:extLst>
          </p:cNvPr>
          <p:cNvPicPr>
            <a:picLocks noChangeAspect="1"/>
          </p:cNvPicPr>
          <p:nvPr/>
        </p:nvPicPr>
        <p:blipFill>
          <a:blip r:embed="rId6"/>
          <a:stretch>
            <a:fillRect/>
          </a:stretch>
        </p:blipFill>
        <p:spPr>
          <a:xfrm>
            <a:off x="6857772" y="714391"/>
            <a:ext cx="4901911" cy="5731204"/>
          </a:xfrm>
          <a:prstGeom prst="rect">
            <a:avLst/>
          </a:prstGeom>
        </p:spPr>
      </p:pic>
      <p:sp>
        <p:nvSpPr>
          <p:cNvPr id="10" name="Espace réservé du numéro de diapositive 9">
            <a:extLst>
              <a:ext uri="{FF2B5EF4-FFF2-40B4-BE49-F238E27FC236}">
                <a16:creationId xmlns:a16="http://schemas.microsoft.com/office/drawing/2014/main" id="{32C3A2AA-1B4A-44C1-A4D9-F9FF09577002}"/>
              </a:ext>
            </a:extLst>
          </p:cNvPr>
          <p:cNvSpPr>
            <a:spLocks noGrp="1"/>
          </p:cNvSpPr>
          <p:nvPr>
            <p:ph type="sldNum" sz="quarter" idx="12"/>
          </p:nvPr>
        </p:nvSpPr>
        <p:spPr>
          <a:xfrm>
            <a:off x="-1976609" y="144749"/>
            <a:ext cx="2743200" cy="365125"/>
          </a:xfrm>
        </p:spPr>
        <p:txBody>
          <a:bodyPr/>
          <a:lstStyle/>
          <a:p>
            <a:fld id="{83406461-0016-4E64-9911-6A8946D8F95F}" type="slidenum">
              <a:rPr lang="en-US" smtClean="0"/>
              <a:t>8</a:t>
            </a:fld>
            <a:endParaRPr lang="en-US" dirty="0"/>
          </a:p>
        </p:txBody>
      </p:sp>
      <p:graphicFrame>
        <p:nvGraphicFramePr>
          <p:cNvPr id="11" name="Diagramme 10">
            <a:extLst>
              <a:ext uri="{FF2B5EF4-FFF2-40B4-BE49-F238E27FC236}">
                <a16:creationId xmlns:a16="http://schemas.microsoft.com/office/drawing/2014/main" id="{AD0ADB06-CEA3-4750-9D44-546200F1D884}"/>
              </a:ext>
            </a:extLst>
          </p:cNvPr>
          <p:cNvGraphicFramePr/>
          <p:nvPr>
            <p:extLst>
              <p:ext uri="{D42A27DB-BD31-4B8C-83A1-F6EECF244321}">
                <p14:modId xmlns:p14="http://schemas.microsoft.com/office/powerpoint/2010/main" val="2697718147"/>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0765546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86A545FA-1E28-4BD1-B372-C56A2728E8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235341">
            <a:off x="-2679289" y="-1206022"/>
            <a:ext cx="15823823" cy="8900901"/>
          </a:xfrm>
          <a:prstGeom prst="rect">
            <a:avLst/>
          </a:prstGeom>
        </p:spPr>
      </p:pic>
      <p:pic>
        <p:nvPicPr>
          <p:cNvPr id="3" name="Image 2">
            <a:extLst>
              <a:ext uri="{FF2B5EF4-FFF2-40B4-BE49-F238E27FC236}">
                <a16:creationId xmlns:a16="http://schemas.microsoft.com/office/drawing/2014/main" id="{CE6FA541-C87C-4BCF-B11E-DF8777BB2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64" y="7847962"/>
            <a:ext cx="11005775" cy="3814762"/>
          </a:xfrm>
          <a:prstGeom prst="rect">
            <a:avLst/>
          </a:prstGeom>
        </p:spPr>
      </p:pic>
      <p:pic>
        <p:nvPicPr>
          <p:cNvPr id="9" name="Image 8">
            <a:extLst>
              <a:ext uri="{FF2B5EF4-FFF2-40B4-BE49-F238E27FC236}">
                <a16:creationId xmlns:a16="http://schemas.microsoft.com/office/drawing/2014/main" id="{9EBE9283-C72F-4E8A-AD54-F8637DBD6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033" y="563969"/>
            <a:ext cx="247122" cy="243678"/>
          </a:xfrm>
          <a:prstGeom prst="rect">
            <a:avLst/>
          </a:prstGeom>
        </p:spPr>
      </p:pic>
      <p:sp>
        <p:nvSpPr>
          <p:cNvPr id="24" name="Sous-titre 2">
            <a:extLst>
              <a:ext uri="{FF2B5EF4-FFF2-40B4-BE49-F238E27FC236}">
                <a16:creationId xmlns:a16="http://schemas.microsoft.com/office/drawing/2014/main" id="{AA3FC834-696B-4077-B175-33576889E762}"/>
              </a:ext>
            </a:extLst>
          </p:cNvPr>
          <p:cNvSpPr>
            <a:spLocks noGrp="1"/>
          </p:cNvSpPr>
          <p:nvPr>
            <p:ph type="subTitle" idx="1"/>
          </p:nvPr>
        </p:nvSpPr>
        <p:spPr>
          <a:xfrm>
            <a:off x="740155" y="386721"/>
            <a:ext cx="5652926" cy="879768"/>
          </a:xfrm>
        </p:spPr>
        <p:txBody>
          <a:bodyPr>
            <a:normAutofit/>
          </a:bodyPr>
          <a:lstStyle/>
          <a:p>
            <a:pPr algn="l"/>
            <a:r>
              <a:rPr lang="fr-FR" sz="4000" dirty="0"/>
              <a:t>Fonctionnalités</a:t>
            </a:r>
          </a:p>
          <a:p>
            <a:pPr algn="l"/>
            <a:endParaRPr lang="en-US" dirty="0"/>
          </a:p>
        </p:txBody>
      </p:sp>
      <p:sp>
        <p:nvSpPr>
          <p:cNvPr id="20" name="ZoneTexte 19">
            <a:extLst>
              <a:ext uri="{FF2B5EF4-FFF2-40B4-BE49-F238E27FC236}">
                <a16:creationId xmlns:a16="http://schemas.microsoft.com/office/drawing/2014/main" id="{CE7AB239-6759-4049-86B3-CBD0AB8CF85E}"/>
              </a:ext>
            </a:extLst>
          </p:cNvPr>
          <p:cNvSpPr txBox="1"/>
          <p:nvPr/>
        </p:nvSpPr>
        <p:spPr>
          <a:xfrm>
            <a:off x="530296" y="2515422"/>
            <a:ext cx="5322156" cy="461665"/>
          </a:xfrm>
          <a:prstGeom prst="rect">
            <a:avLst/>
          </a:prstGeom>
          <a:noFill/>
        </p:spPr>
        <p:txBody>
          <a:bodyPr wrap="square" rtlCol="0">
            <a:spAutoFit/>
          </a:bodyPr>
          <a:lstStyle/>
          <a:p>
            <a:r>
              <a:rPr lang="fr-FR" sz="2400" dirty="0"/>
              <a:t>Gestion des créneaux et réservations</a:t>
            </a:r>
          </a:p>
        </p:txBody>
      </p:sp>
      <p:sp>
        <p:nvSpPr>
          <p:cNvPr id="21" name="ZoneTexte 20">
            <a:extLst>
              <a:ext uri="{FF2B5EF4-FFF2-40B4-BE49-F238E27FC236}">
                <a16:creationId xmlns:a16="http://schemas.microsoft.com/office/drawing/2014/main" id="{A2253D66-BF4D-489E-8282-7B87C6C42FC8}"/>
              </a:ext>
            </a:extLst>
          </p:cNvPr>
          <p:cNvSpPr txBox="1"/>
          <p:nvPr/>
        </p:nvSpPr>
        <p:spPr>
          <a:xfrm>
            <a:off x="530296" y="3055728"/>
            <a:ext cx="5322156" cy="461665"/>
          </a:xfrm>
          <a:prstGeom prst="rect">
            <a:avLst/>
          </a:prstGeom>
          <a:noFill/>
        </p:spPr>
        <p:txBody>
          <a:bodyPr wrap="square" rtlCol="0">
            <a:spAutoFit/>
          </a:bodyPr>
          <a:lstStyle/>
          <a:p>
            <a:r>
              <a:rPr lang="fr-FR" sz="2400" dirty="0"/>
              <a:t>Consultations</a:t>
            </a:r>
          </a:p>
        </p:txBody>
      </p:sp>
      <p:sp>
        <p:nvSpPr>
          <p:cNvPr id="22" name="ZoneTexte 21">
            <a:extLst>
              <a:ext uri="{FF2B5EF4-FFF2-40B4-BE49-F238E27FC236}">
                <a16:creationId xmlns:a16="http://schemas.microsoft.com/office/drawing/2014/main" id="{9F622B66-3D3B-4C1C-91D8-4007F8F08D6C}"/>
              </a:ext>
            </a:extLst>
          </p:cNvPr>
          <p:cNvSpPr txBox="1"/>
          <p:nvPr/>
        </p:nvSpPr>
        <p:spPr>
          <a:xfrm>
            <a:off x="530296" y="4121075"/>
            <a:ext cx="5322156" cy="461665"/>
          </a:xfrm>
          <a:prstGeom prst="rect">
            <a:avLst/>
          </a:prstGeom>
          <a:noFill/>
        </p:spPr>
        <p:txBody>
          <a:bodyPr wrap="square" rtlCol="0">
            <a:spAutoFit/>
          </a:bodyPr>
          <a:lstStyle/>
          <a:p>
            <a:r>
              <a:rPr lang="fr-FR" sz="2400" dirty="0"/>
              <a:t>Payments en ligne</a:t>
            </a:r>
          </a:p>
        </p:txBody>
      </p:sp>
      <p:sp>
        <p:nvSpPr>
          <p:cNvPr id="23" name="ZoneTexte 22">
            <a:extLst>
              <a:ext uri="{FF2B5EF4-FFF2-40B4-BE49-F238E27FC236}">
                <a16:creationId xmlns:a16="http://schemas.microsoft.com/office/drawing/2014/main" id="{243050FF-8756-488B-A342-246D38940E34}"/>
              </a:ext>
            </a:extLst>
          </p:cNvPr>
          <p:cNvSpPr txBox="1"/>
          <p:nvPr/>
        </p:nvSpPr>
        <p:spPr>
          <a:xfrm>
            <a:off x="530296" y="4659844"/>
            <a:ext cx="5322156" cy="461665"/>
          </a:xfrm>
          <a:prstGeom prst="rect">
            <a:avLst/>
          </a:prstGeom>
          <a:noFill/>
        </p:spPr>
        <p:txBody>
          <a:bodyPr wrap="square" rtlCol="0">
            <a:spAutoFit/>
          </a:bodyPr>
          <a:lstStyle/>
          <a:p>
            <a:r>
              <a:rPr lang="fr-FR" sz="2400" dirty="0"/>
              <a:t>Facturation</a:t>
            </a:r>
          </a:p>
        </p:txBody>
      </p:sp>
      <p:sp>
        <p:nvSpPr>
          <p:cNvPr id="25" name="ZoneTexte 24">
            <a:extLst>
              <a:ext uri="{FF2B5EF4-FFF2-40B4-BE49-F238E27FC236}">
                <a16:creationId xmlns:a16="http://schemas.microsoft.com/office/drawing/2014/main" id="{A2A05C66-F545-4BBD-BB8E-BB01B917C49A}"/>
              </a:ext>
            </a:extLst>
          </p:cNvPr>
          <p:cNvSpPr txBox="1"/>
          <p:nvPr/>
        </p:nvSpPr>
        <p:spPr>
          <a:xfrm>
            <a:off x="530296" y="5138216"/>
            <a:ext cx="5322156" cy="461665"/>
          </a:xfrm>
          <a:prstGeom prst="rect">
            <a:avLst/>
          </a:prstGeom>
          <a:noFill/>
        </p:spPr>
        <p:txBody>
          <a:bodyPr wrap="square" rtlCol="0">
            <a:spAutoFit/>
          </a:bodyPr>
          <a:lstStyle/>
          <a:p>
            <a:r>
              <a:rPr lang="fr-FR" sz="2400" dirty="0"/>
              <a:t>Contact</a:t>
            </a:r>
          </a:p>
        </p:txBody>
      </p:sp>
      <p:sp>
        <p:nvSpPr>
          <p:cNvPr id="26" name="ZoneTexte 25">
            <a:extLst>
              <a:ext uri="{FF2B5EF4-FFF2-40B4-BE49-F238E27FC236}">
                <a16:creationId xmlns:a16="http://schemas.microsoft.com/office/drawing/2014/main" id="{2101743F-7514-40E1-9F06-42AD4124CA14}"/>
              </a:ext>
            </a:extLst>
          </p:cNvPr>
          <p:cNvSpPr txBox="1"/>
          <p:nvPr/>
        </p:nvSpPr>
        <p:spPr>
          <a:xfrm>
            <a:off x="530296" y="3599681"/>
            <a:ext cx="5322156" cy="461665"/>
          </a:xfrm>
          <a:prstGeom prst="rect">
            <a:avLst/>
          </a:prstGeom>
          <a:noFill/>
        </p:spPr>
        <p:txBody>
          <a:bodyPr wrap="square" rtlCol="0">
            <a:spAutoFit/>
          </a:bodyPr>
          <a:lstStyle/>
          <a:p>
            <a:r>
              <a:rPr lang="fr-FR" sz="2400" dirty="0"/>
              <a:t>Suivi</a:t>
            </a:r>
          </a:p>
        </p:txBody>
      </p:sp>
      <p:sp>
        <p:nvSpPr>
          <p:cNvPr id="27" name="ZoneTexte 26">
            <a:extLst>
              <a:ext uri="{FF2B5EF4-FFF2-40B4-BE49-F238E27FC236}">
                <a16:creationId xmlns:a16="http://schemas.microsoft.com/office/drawing/2014/main" id="{324E5A81-D4E9-41BA-BB1D-2B18F990BFC2}"/>
              </a:ext>
            </a:extLst>
          </p:cNvPr>
          <p:cNvSpPr txBox="1"/>
          <p:nvPr/>
        </p:nvSpPr>
        <p:spPr>
          <a:xfrm>
            <a:off x="530296" y="1938459"/>
            <a:ext cx="5322156" cy="461665"/>
          </a:xfrm>
          <a:prstGeom prst="rect">
            <a:avLst/>
          </a:prstGeom>
          <a:noFill/>
        </p:spPr>
        <p:txBody>
          <a:bodyPr wrap="square" rtlCol="0">
            <a:spAutoFit/>
          </a:bodyPr>
          <a:lstStyle/>
          <a:p>
            <a:r>
              <a:rPr lang="en-US" sz="2400" dirty="0"/>
              <a:t>Authentication &amp; User Management</a:t>
            </a:r>
            <a:endParaRPr lang="fr-FR" sz="2400" dirty="0">
              <a:solidFill>
                <a:schemeClr val="tx1">
                  <a:lumMod val="50000"/>
                  <a:lumOff val="50000"/>
                </a:schemeClr>
              </a:solidFill>
            </a:endParaRPr>
          </a:p>
        </p:txBody>
      </p:sp>
      <p:sp>
        <p:nvSpPr>
          <p:cNvPr id="4" name="Espace réservé du numéro de diapositive 3">
            <a:extLst>
              <a:ext uri="{FF2B5EF4-FFF2-40B4-BE49-F238E27FC236}">
                <a16:creationId xmlns:a16="http://schemas.microsoft.com/office/drawing/2014/main" id="{D896700B-2E44-4DA6-A3BB-069D3D61A699}"/>
              </a:ext>
            </a:extLst>
          </p:cNvPr>
          <p:cNvSpPr>
            <a:spLocks noGrp="1"/>
          </p:cNvSpPr>
          <p:nvPr>
            <p:ph type="sldNum" sz="quarter" idx="12"/>
          </p:nvPr>
        </p:nvSpPr>
        <p:spPr/>
        <p:txBody>
          <a:bodyPr/>
          <a:lstStyle/>
          <a:p>
            <a:fld id="{83406461-0016-4E64-9911-6A8946D8F95F}" type="slidenum">
              <a:rPr lang="en-US" smtClean="0"/>
              <a:t>9</a:t>
            </a:fld>
            <a:endParaRPr lang="en-US"/>
          </a:p>
        </p:txBody>
      </p:sp>
      <p:graphicFrame>
        <p:nvGraphicFramePr>
          <p:cNvPr id="14" name="Diagramme 13">
            <a:extLst>
              <a:ext uri="{FF2B5EF4-FFF2-40B4-BE49-F238E27FC236}">
                <a16:creationId xmlns:a16="http://schemas.microsoft.com/office/drawing/2014/main" id="{6B2E8450-5FBD-4A20-AF3D-DBFDAE50D365}"/>
              </a:ext>
            </a:extLst>
          </p:cNvPr>
          <p:cNvGraphicFramePr/>
          <p:nvPr>
            <p:extLst>
              <p:ext uri="{D42A27DB-BD31-4B8C-83A1-F6EECF244321}">
                <p14:modId xmlns:p14="http://schemas.microsoft.com/office/powerpoint/2010/main" val="3796653995"/>
              </p:ext>
            </p:extLst>
          </p:nvPr>
        </p:nvGraphicFramePr>
        <p:xfrm>
          <a:off x="-7171" y="4085"/>
          <a:ext cx="12192000" cy="36512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7689070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3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6DDD765-3CD8-411C-87A7-C3E88B5D0D84}">
  <we:reference id="wa200005566" version="3.0.0.3" store="en-US" storeType="OMEX"/>
  <we:alternateReferences>
    <we:reference id="wa200005566" version="3.0.0.3"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2337</TotalTime>
  <Words>3829</Words>
  <Application>Microsoft Office PowerPoint</Application>
  <PresentationFormat>Grand écran</PresentationFormat>
  <Paragraphs>1025</Paragraphs>
  <Slides>46</Slides>
  <Notes>42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46</vt:i4>
      </vt:variant>
    </vt:vector>
  </HeadingPairs>
  <TitlesOfParts>
    <vt:vector size="52" baseType="lpstr">
      <vt:lpstr>Arial</vt:lpstr>
      <vt:lpstr>Calibri</vt:lpstr>
      <vt:lpstr>Calibri Light</vt:lpstr>
      <vt:lpstr>Consolas</vt:lpstr>
      <vt:lpstr>Segoe WPC</vt:lpstr>
      <vt:lpstr>Thème Office</vt:lpstr>
      <vt:lpstr>Mahdi Mcheik</vt:lpstr>
      <vt:lpstr>Qui Je suis?</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Table des matières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Table des matières</vt:lpstr>
      <vt:lpstr>Table des matières</vt:lpstr>
      <vt:lpstr>Table des matières</vt:lpstr>
      <vt:lpstr>Table des matières</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Mahdi Mcheik</dc:creator>
  <cp:lastModifiedBy>Mahdi Mcheik</cp:lastModifiedBy>
  <cp:revision>174</cp:revision>
  <dcterms:created xsi:type="dcterms:W3CDTF">2025-10-14T11:44:35Z</dcterms:created>
  <dcterms:modified xsi:type="dcterms:W3CDTF">2025-11-09T11:59:12Z</dcterms:modified>
</cp:coreProperties>
</file>